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9.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0.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3.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4.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15.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 id="2147483672" r:id="rId2"/>
    <p:sldMasterId id="2147483784" r:id="rId3"/>
    <p:sldMasterId id="2147483946" r:id="rId4"/>
    <p:sldMasterId id="2147483983" r:id="rId5"/>
    <p:sldMasterId id="2147484019" r:id="rId6"/>
    <p:sldMasterId id="2147484059" r:id="rId7"/>
    <p:sldMasterId id="2147484068" r:id="rId8"/>
    <p:sldMasterId id="2147484168" r:id="rId9"/>
    <p:sldMasterId id="2147484175" r:id="rId10"/>
    <p:sldMasterId id="2147484379" r:id="rId11"/>
    <p:sldMasterId id="2147484400" r:id="rId12"/>
    <p:sldMasterId id="2147484420" r:id="rId13"/>
    <p:sldMasterId id="2147484464" r:id="rId14"/>
    <p:sldMasterId id="2147484486" r:id="rId15"/>
    <p:sldMasterId id="2147484519" r:id="rId16"/>
  </p:sldMasterIdLst>
  <p:notesMasterIdLst>
    <p:notesMasterId r:id="rId49"/>
  </p:notesMasterIdLst>
  <p:sldIdLst>
    <p:sldId id="589" r:id="rId17"/>
    <p:sldId id="1757" r:id="rId18"/>
    <p:sldId id="1756" r:id="rId19"/>
    <p:sldId id="1783" r:id="rId20"/>
    <p:sldId id="1761" r:id="rId21"/>
    <p:sldId id="1763" r:id="rId22"/>
    <p:sldId id="1764" r:id="rId23"/>
    <p:sldId id="1765" r:id="rId24"/>
    <p:sldId id="1760" r:id="rId25"/>
    <p:sldId id="1767" r:id="rId26"/>
    <p:sldId id="1768" r:id="rId27"/>
    <p:sldId id="1784" r:id="rId28"/>
    <p:sldId id="1785" r:id="rId29"/>
    <p:sldId id="1786" r:id="rId30"/>
    <p:sldId id="1788" r:id="rId31"/>
    <p:sldId id="1789" r:id="rId32"/>
    <p:sldId id="1790" r:id="rId33"/>
    <p:sldId id="1791" r:id="rId34"/>
    <p:sldId id="1792" r:id="rId35"/>
    <p:sldId id="1793" r:id="rId36"/>
    <p:sldId id="1794" r:id="rId37"/>
    <p:sldId id="1795" r:id="rId38"/>
    <p:sldId id="1796" r:id="rId39"/>
    <p:sldId id="1797" r:id="rId40"/>
    <p:sldId id="1800" r:id="rId41"/>
    <p:sldId id="1803" r:id="rId42"/>
    <p:sldId id="1804" r:id="rId43"/>
    <p:sldId id="1805" r:id="rId44"/>
    <p:sldId id="1806" r:id="rId45"/>
    <p:sldId id="1807" r:id="rId46"/>
    <p:sldId id="1773" r:id="rId47"/>
    <p:sldId id="1759" r:id="rId48"/>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7D"/>
    <a:srgbClr val="000000"/>
    <a:srgbClr val="000106"/>
    <a:srgbClr val="0C0C0C"/>
    <a:srgbClr val="0028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159"/>
    <p:restoredTop sz="82535"/>
  </p:normalViewPr>
  <p:slideViewPr>
    <p:cSldViewPr snapToGrid="0" snapToObjects="1">
      <p:cViewPr>
        <p:scale>
          <a:sx n="100" d="100"/>
          <a:sy n="100" d="100"/>
        </p:scale>
        <p:origin x="956" y="48"/>
      </p:cViewPr>
      <p:guideLst/>
    </p:cSldViewPr>
  </p:slideViewPr>
  <p:notesTextViewPr>
    <p:cViewPr>
      <p:scale>
        <a:sx n="110" d="100"/>
        <a:sy n="110" d="100"/>
      </p:scale>
      <p:origin x="0" y="0"/>
    </p:cViewPr>
  </p:notesTextViewPr>
  <p:sorterViewPr>
    <p:cViewPr varScale="1">
      <p:scale>
        <a:sx n="1" d="1"/>
        <a:sy n="1" d="1"/>
      </p:scale>
      <p:origin x="0" y="0"/>
    </p:cViewPr>
  </p:sorterViewPr>
  <p:notesViewPr>
    <p:cSldViewPr snapToGrid="0" snapToObjects="1">
      <p:cViewPr varScale="1">
        <p:scale>
          <a:sx n="69" d="100"/>
          <a:sy n="69" d="100"/>
        </p:scale>
        <p:origin x="198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9F4F7-5E3F-4A4B-AF8A-ED31BB449182}" type="datetimeFigureOut">
              <a:rPr lang="en-US" smtClean="0"/>
              <a:t>6/22/2019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96BB6-D268-0648-A332-5385F8B929E6}" type="slidenum">
              <a:rPr lang="en-US" smtClean="0"/>
              <a:t>‹#›</a:t>
            </a:fld>
            <a:endParaRPr lang="en-US"/>
          </a:p>
        </p:txBody>
      </p:sp>
    </p:spTree>
    <p:extLst>
      <p:ext uri="{BB962C8B-B14F-4D97-AF65-F5344CB8AC3E}">
        <p14:creationId xmlns:p14="http://schemas.microsoft.com/office/powerpoint/2010/main" val="10517553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5"/>
          </p:nvPr>
        </p:nvSpPr>
        <p:spPr/>
        <p:txBody>
          <a:bodyPr/>
          <a:lstStyle/>
          <a:p>
            <a:fld id="{82E96BB6-D268-0648-A332-5385F8B929E6}" type="slidenum">
              <a:rPr lang="en-US" smtClean="0"/>
              <a:t>1</a:t>
            </a:fld>
            <a:endParaRPr lang="en-US"/>
          </a:p>
        </p:txBody>
      </p:sp>
    </p:spTree>
    <p:extLst>
      <p:ext uri="{BB962C8B-B14F-4D97-AF65-F5344CB8AC3E}">
        <p14:creationId xmlns:p14="http://schemas.microsoft.com/office/powerpoint/2010/main" val="22163857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110C235F-A966-8E4F-BB83-3C6685798677}"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854417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xfrm>
            <a:off x="381000" y="381000"/>
            <a:ext cx="6110288" cy="34385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0" lvl="1"/>
            <a:endParaRPr lang="en-US" dirty="0">
              <a:latin typeface="Calibri" charset="0"/>
            </a:endParaRPr>
          </a:p>
          <a:p>
            <a:pPr>
              <a:spcBef>
                <a:spcPts val="588"/>
              </a:spcBef>
            </a:pPr>
            <a:r>
              <a:rPr lang="en-US" dirty="0">
                <a:latin typeface="Calibri" charset="0"/>
              </a:rPr>
              <a:t> </a:t>
            </a:r>
          </a:p>
        </p:txBody>
      </p:sp>
      <p:sp>
        <p:nvSpPr>
          <p:cNvPr id="1003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883" indent="-285724">
              <a:defRPr>
                <a:solidFill>
                  <a:schemeClr val="tx1"/>
                </a:solidFill>
                <a:latin typeface="Calibri" charset="0"/>
                <a:ea typeface="ＭＳ Ｐゴシック" charset="0"/>
              </a:defRPr>
            </a:lvl2pPr>
            <a:lvl3pPr marL="1142898" indent="-228580">
              <a:defRPr>
                <a:solidFill>
                  <a:schemeClr val="tx1"/>
                </a:solidFill>
                <a:latin typeface="Calibri" charset="0"/>
                <a:ea typeface="ＭＳ Ｐゴシック" charset="0"/>
              </a:defRPr>
            </a:lvl3pPr>
            <a:lvl4pPr marL="1600057" indent="-228580">
              <a:defRPr>
                <a:solidFill>
                  <a:schemeClr val="tx1"/>
                </a:solidFill>
                <a:latin typeface="Calibri" charset="0"/>
                <a:ea typeface="ＭＳ Ｐゴシック" charset="0"/>
              </a:defRPr>
            </a:lvl4pPr>
            <a:lvl5pPr marL="2057217" indent="-228580">
              <a:defRPr>
                <a:solidFill>
                  <a:schemeClr val="tx1"/>
                </a:solidFill>
                <a:latin typeface="Calibri" charset="0"/>
                <a:ea typeface="ＭＳ Ｐゴシック" charset="0"/>
              </a:defRPr>
            </a:lvl5pPr>
            <a:lvl6pPr marL="2514376" indent="-228580" fontAlgn="base">
              <a:spcBef>
                <a:spcPct val="0"/>
              </a:spcBef>
              <a:spcAft>
                <a:spcPct val="0"/>
              </a:spcAft>
              <a:defRPr>
                <a:solidFill>
                  <a:schemeClr val="tx1"/>
                </a:solidFill>
                <a:latin typeface="Calibri" charset="0"/>
                <a:ea typeface="ＭＳ Ｐゴシック" charset="0"/>
              </a:defRPr>
            </a:lvl6pPr>
            <a:lvl7pPr marL="2971535" indent="-228580" fontAlgn="base">
              <a:spcBef>
                <a:spcPct val="0"/>
              </a:spcBef>
              <a:spcAft>
                <a:spcPct val="0"/>
              </a:spcAft>
              <a:defRPr>
                <a:solidFill>
                  <a:schemeClr val="tx1"/>
                </a:solidFill>
                <a:latin typeface="Calibri" charset="0"/>
                <a:ea typeface="ＭＳ Ｐゴシック" charset="0"/>
              </a:defRPr>
            </a:lvl7pPr>
            <a:lvl8pPr marL="3428695" indent="-228580" fontAlgn="base">
              <a:spcBef>
                <a:spcPct val="0"/>
              </a:spcBef>
              <a:spcAft>
                <a:spcPct val="0"/>
              </a:spcAft>
              <a:defRPr>
                <a:solidFill>
                  <a:schemeClr val="tx1"/>
                </a:solidFill>
                <a:latin typeface="Calibri" charset="0"/>
                <a:ea typeface="ＭＳ Ｐゴシック" charset="0"/>
              </a:defRPr>
            </a:lvl8pPr>
            <a:lvl9pPr marL="3885854" indent="-228580" fontAlgn="base">
              <a:spcBef>
                <a:spcPct val="0"/>
              </a:spcBef>
              <a:spcAft>
                <a:spcPct val="0"/>
              </a:spcAft>
              <a:defRPr>
                <a:solidFill>
                  <a:schemeClr val="tx1"/>
                </a:solidFill>
                <a:latin typeface="Calibri" charset="0"/>
                <a:ea typeface="ＭＳ Ｐゴシック" charset="0"/>
              </a:defRPr>
            </a:lvl9pPr>
          </a:lstStyle>
          <a:p>
            <a:fld id="{7B44C6D4-1DD5-004E-BE32-EB3CD711765E}" type="slidenum">
              <a:rPr lang="en-US">
                <a:solidFill>
                  <a:srgbClr val="5F5F5F"/>
                </a:solidFill>
              </a:rPr>
              <a:pPr/>
              <a:t>11</a:t>
            </a:fld>
            <a:endParaRPr lang="en-US" dirty="0">
              <a:solidFill>
                <a:srgbClr val="5F5F5F"/>
              </a:solidFill>
            </a:endParaRPr>
          </a:p>
        </p:txBody>
      </p:sp>
    </p:spTree>
    <p:extLst>
      <p:ext uri="{BB962C8B-B14F-4D97-AF65-F5344CB8AC3E}">
        <p14:creationId xmlns:p14="http://schemas.microsoft.com/office/powerpoint/2010/main" val="252809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uk-UA" smtClean="0">
                <a:solidFill>
                  <a:srgbClr val="5F5F5F"/>
                </a:solidFill>
              </a:rPr>
              <a:pPr/>
              <a:t>12</a:t>
            </a:fld>
            <a:endParaRPr lang="uk-UA" dirty="0">
              <a:solidFill>
                <a:srgbClr val="5F5F5F"/>
              </a:solidFill>
            </a:endParaRPr>
          </a:p>
        </p:txBody>
      </p:sp>
    </p:spTree>
    <p:extLst>
      <p:ext uri="{BB962C8B-B14F-4D97-AF65-F5344CB8AC3E}">
        <p14:creationId xmlns:p14="http://schemas.microsoft.com/office/powerpoint/2010/main" val="1041361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091862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456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133F3EF2-3C8D-43A2-B177-B01B984AED1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92630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464769">
              <a:defRPr/>
            </a:pPr>
            <a:fld id="{A3F9647A-3E31-3A41-A4E9-ABE8D6F99CD0}" type="slidenum">
              <a:rPr lang="en-US">
                <a:solidFill>
                  <a:prstClr val="black"/>
                </a:solidFill>
              </a:rPr>
              <a:pPr defTabSz="464769">
                <a:defRPr/>
              </a:pPr>
              <a:t>16</a:t>
            </a:fld>
            <a:endParaRPr lang="en-US">
              <a:solidFill>
                <a:prstClr val="black"/>
              </a:solidFill>
            </a:endParaRPr>
          </a:p>
        </p:txBody>
      </p:sp>
    </p:spTree>
    <p:extLst>
      <p:ext uri="{BB962C8B-B14F-4D97-AF65-F5344CB8AC3E}">
        <p14:creationId xmlns:p14="http://schemas.microsoft.com/office/powerpoint/2010/main" val="219271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120" y="4515400"/>
            <a:ext cx="7022467" cy="4501395"/>
          </a:xfrm>
        </p:spPr>
        <p:txBody>
          <a:bodyPr/>
          <a:lstStyle/>
          <a:p>
            <a:endParaRPr lang="en-US" sz="9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20773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8473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a:extLst>
              <a:ext uri="{FF2B5EF4-FFF2-40B4-BE49-F238E27FC236}">
                <a16:creationId xmlns="" xmlns:a16="http://schemas.microsoft.com/office/drawing/2014/main" id="{197A896F-2898-46D0-887A-CE8E189D87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a:extLst>
              <a:ext uri="{FF2B5EF4-FFF2-40B4-BE49-F238E27FC236}">
                <a16:creationId xmlns="" xmlns:a16="http://schemas.microsoft.com/office/drawing/2014/main" id="{5BCEB3AB-8787-4BE7-998C-D849D8DDA055}"/>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900" kern="1200" dirty="0">
              <a:solidFill>
                <a:schemeClr val="tx1"/>
              </a:solidFill>
              <a:effectLst/>
              <a:latin typeface="+mn-lt"/>
              <a:ea typeface="+mn-ea"/>
              <a:cs typeface="+mn-cs"/>
            </a:endParaRPr>
          </a:p>
        </p:txBody>
      </p:sp>
      <p:sp>
        <p:nvSpPr>
          <p:cNvPr id="470020" name="Slide Number Placeholder 3">
            <a:extLst>
              <a:ext uri="{FF2B5EF4-FFF2-40B4-BE49-F238E27FC236}">
                <a16:creationId xmlns="" xmlns:a16="http://schemas.microsoft.com/office/drawing/2014/main" id="{7AECF4EC-6B99-4437-8E7F-192084B70F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ato"/>
              </a:defRPr>
            </a:lvl1pPr>
            <a:lvl2pPr marL="828958" indent="-318830">
              <a:defRPr>
                <a:solidFill>
                  <a:schemeClr val="tx1"/>
                </a:solidFill>
                <a:latin typeface="Lato"/>
              </a:defRPr>
            </a:lvl2pPr>
            <a:lvl3pPr marL="1276999" indent="-255064">
              <a:defRPr>
                <a:solidFill>
                  <a:schemeClr val="tx1"/>
                </a:solidFill>
                <a:latin typeface="Lato"/>
              </a:defRPr>
            </a:lvl3pPr>
            <a:lvl4pPr marL="1787127" indent="-255064">
              <a:defRPr>
                <a:solidFill>
                  <a:schemeClr val="tx1"/>
                </a:solidFill>
                <a:latin typeface="Lato"/>
              </a:defRPr>
            </a:lvl4pPr>
            <a:lvl5pPr marL="2298932" indent="-255064">
              <a:defRPr>
                <a:solidFill>
                  <a:schemeClr val="tx1"/>
                </a:solidFill>
                <a:latin typeface="Lato"/>
              </a:defRPr>
            </a:lvl5pPr>
            <a:lvl6pPr marL="2782212" indent="-255064" eaLnBrk="0" fontAlgn="base" hangingPunct="0">
              <a:spcBef>
                <a:spcPct val="0"/>
              </a:spcBef>
              <a:spcAft>
                <a:spcPct val="0"/>
              </a:spcAft>
              <a:defRPr>
                <a:solidFill>
                  <a:schemeClr val="tx1"/>
                </a:solidFill>
                <a:latin typeface="Lato"/>
              </a:defRPr>
            </a:lvl6pPr>
            <a:lvl7pPr marL="3265491" indent="-255064" eaLnBrk="0" fontAlgn="base" hangingPunct="0">
              <a:spcBef>
                <a:spcPct val="0"/>
              </a:spcBef>
              <a:spcAft>
                <a:spcPct val="0"/>
              </a:spcAft>
              <a:defRPr>
                <a:solidFill>
                  <a:schemeClr val="tx1"/>
                </a:solidFill>
                <a:latin typeface="Lato"/>
              </a:defRPr>
            </a:lvl7pPr>
            <a:lvl8pPr marL="3748771" indent="-255064" eaLnBrk="0" fontAlgn="base" hangingPunct="0">
              <a:spcBef>
                <a:spcPct val="0"/>
              </a:spcBef>
              <a:spcAft>
                <a:spcPct val="0"/>
              </a:spcAft>
              <a:defRPr>
                <a:solidFill>
                  <a:schemeClr val="tx1"/>
                </a:solidFill>
                <a:latin typeface="Lato"/>
              </a:defRPr>
            </a:lvl8pPr>
            <a:lvl9pPr marL="4232050" indent="-255064" eaLnBrk="0" fontAlgn="base" hangingPunct="0">
              <a:spcBef>
                <a:spcPct val="0"/>
              </a:spcBef>
              <a:spcAft>
                <a:spcPct val="0"/>
              </a:spcAft>
              <a:defRPr>
                <a:solidFill>
                  <a:schemeClr val="tx1"/>
                </a:solidFill>
                <a:latin typeface="Lato"/>
              </a:defRPr>
            </a:lvl9pPr>
          </a:lstStyle>
          <a:p>
            <a:fld id="{F90FAAC6-DB6B-48FB-8D2B-1E8541AED556}" type="slidenum">
              <a:rPr lang="en-US" altLang="en-US" smtClean="0">
                <a:solidFill>
                  <a:prstClr val="black"/>
                </a:solidFill>
              </a:rPr>
              <a:pPr/>
              <a:t>19</a:t>
            </a:fld>
            <a:endParaRPr lang="en-US" altLang="en-US">
              <a:solidFill>
                <a:prstClr val="black"/>
              </a:solidFill>
            </a:endParaRPr>
          </a:p>
        </p:txBody>
      </p:sp>
    </p:spTree>
    <p:extLst>
      <p:ext uri="{BB962C8B-B14F-4D97-AF65-F5344CB8AC3E}">
        <p14:creationId xmlns:p14="http://schemas.microsoft.com/office/powerpoint/2010/main" val="181574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41867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6045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 xmlns:a16="http://schemas.microsoft.com/office/drawing/2014/main" id="{9DAAAFE4-D42D-467F-9096-F69721679B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a:extLst>
              <a:ext uri="{FF2B5EF4-FFF2-40B4-BE49-F238E27FC236}">
                <a16:creationId xmlns="" xmlns:a16="http://schemas.microsoft.com/office/drawing/2014/main" id="{1F59F92C-6181-4F86-B2EB-F18B3FC31BFA}"/>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sz="900" kern="1200" dirty="0">
              <a:solidFill>
                <a:schemeClr val="tx1"/>
              </a:solidFill>
              <a:effectLst/>
              <a:latin typeface="+mn-lt"/>
              <a:ea typeface="+mn-ea"/>
              <a:cs typeface="+mn-cs"/>
            </a:endParaRPr>
          </a:p>
        </p:txBody>
      </p:sp>
      <p:sp>
        <p:nvSpPr>
          <p:cNvPr id="211972" name="Slide Number Placeholder 3">
            <a:extLst>
              <a:ext uri="{FF2B5EF4-FFF2-40B4-BE49-F238E27FC236}">
                <a16:creationId xmlns="" xmlns:a16="http://schemas.microsoft.com/office/drawing/2014/main" id="{772AE6FE-915B-49A0-92E3-5CDBE57745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ato"/>
              </a:defRPr>
            </a:lvl1pPr>
            <a:lvl2pPr marL="782638" indent="-300038">
              <a:defRPr>
                <a:solidFill>
                  <a:schemeClr val="tx1"/>
                </a:solidFill>
                <a:latin typeface="Lato"/>
              </a:defRPr>
            </a:lvl2pPr>
            <a:lvl3pPr marL="1206500" indent="-239713">
              <a:defRPr>
                <a:solidFill>
                  <a:schemeClr val="tx1"/>
                </a:solidFill>
                <a:latin typeface="Lato"/>
              </a:defRPr>
            </a:lvl3pPr>
            <a:lvl4pPr marL="1689100" indent="-239713">
              <a:defRPr>
                <a:solidFill>
                  <a:schemeClr val="tx1"/>
                </a:solidFill>
                <a:latin typeface="Lato"/>
              </a:defRPr>
            </a:lvl4pPr>
            <a:lvl5pPr marL="2173288" indent="-239713">
              <a:defRPr>
                <a:solidFill>
                  <a:schemeClr val="tx1"/>
                </a:solidFill>
                <a:latin typeface="Lato"/>
              </a:defRPr>
            </a:lvl5pPr>
            <a:lvl6pPr marL="2630488" indent="-239713" eaLnBrk="0" fontAlgn="base" hangingPunct="0">
              <a:spcBef>
                <a:spcPct val="0"/>
              </a:spcBef>
              <a:spcAft>
                <a:spcPct val="0"/>
              </a:spcAft>
              <a:defRPr>
                <a:solidFill>
                  <a:schemeClr val="tx1"/>
                </a:solidFill>
                <a:latin typeface="Lato"/>
              </a:defRPr>
            </a:lvl6pPr>
            <a:lvl7pPr marL="3087688" indent="-239713" eaLnBrk="0" fontAlgn="base" hangingPunct="0">
              <a:spcBef>
                <a:spcPct val="0"/>
              </a:spcBef>
              <a:spcAft>
                <a:spcPct val="0"/>
              </a:spcAft>
              <a:defRPr>
                <a:solidFill>
                  <a:schemeClr val="tx1"/>
                </a:solidFill>
                <a:latin typeface="Lato"/>
              </a:defRPr>
            </a:lvl7pPr>
            <a:lvl8pPr marL="3544888" indent="-239713" eaLnBrk="0" fontAlgn="base" hangingPunct="0">
              <a:spcBef>
                <a:spcPct val="0"/>
              </a:spcBef>
              <a:spcAft>
                <a:spcPct val="0"/>
              </a:spcAft>
              <a:defRPr>
                <a:solidFill>
                  <a:schemeClr val="tx1"/>
                </a:solidFill>
                <a:latin typeface="Lato"/>
              </a:defRPr>
            </a:lvl8pPr>
            <a:lvl9pPr marL="4002088" indent="-239713" eaLnBrk="0" fontAlgn="base" hangingPunct="0">
              <a:spcBef>
                <a:spcPct val="0"/>
              </a:spcBef>
              <a:spcAft>
                <a:spcPct val="0"/>
              </a:spcAft>
              <a:defRPr>
                <a:solidFill>
                  <a:schemeClr val="tx1"/>
                </a:solidFill>
                <a:latin typeface="Lato"/>
              </a:defRPr>
            </a:lvl9pPr>
          </a:lstStyle>
          <a:p>
            <a:pPr defTabSz="914400" eaLnBrk="0" fontAlgn="base" hangingPunct="0">
              <a:spcBef>
                <a:spcPct val="0"/>
              </a:spcBef>
              <a:spcAft>
                <a:spcPct val="0"/>
              </a:spcAft>
              <a:defRPr/>
            </a:pPr>
            <a:fld id="{D0F580C9-4609-4B78-BD26-206AECA7167F}" type="slidenum">
              <a:rPr lang="en-US" altLang="en-US" sz="1300" smtClean="0">
                <a:solidFill>
                  <a:prstClr val="black"/>
                </a:solidFill>
              </a:rPr>
              <a:pPr defTabSz="914400" eaLnBrk="0" fontAlgn="base" hangingPunct="0">
                <a:spcBef>
                  <a:spcPct val="0"/>
                </a:spcBef>
                <a:spcAft>
                  <a:spcPct val="0"/>
                </a:spcAft>
                <a:defRPr/>
              </a:pPr>
              <a:t>21</a:t>
            </a:fld>
            <a:endParaRPr lang="en-US" altLang="en-US" sz="1300">
              <a:solidFill>
                <a:prstClr val="black"/>
              </a:solidFill>
            </a:endParaRPr>
          </a:p>
        </p:txBody>
      </p:sp>
    </p:spTree>
    <p:extLst>
      <p:ext uri="{BB962C8B-B14F-4D97-AF65-F5344CB8AC3E}">
        <p14:creationId xmlns:p14="http://schemas.microsoft.com/office/powerpoint/2010/main" val="489705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10"/>
          </p:nvPr>
        </p:nvSpPr>
        <p:spPr/>
        <p:txBody>
          <a:bodyPr/>
          <a:lstStyle/>
          <a:p>
            <a:fld id="{82E96BB6-D268-0648-A332-5385F8B929E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477842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E96BB6-D268-0648-A332-5385F8B929E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835214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0397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lang="en-US" sz="1100"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1724876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smtClean="0"/>
              <a:t>\</a:t>
            </a:r>
            <a:endParaRPr lang="en-US" dirty="0"/>
          </a:p>
          <a:p>
            <a:endParaRPr lang="en-US" dirty="0"/>
          </a:p>
        </p:txBody>
      </p:sp>
      <p:sp>
        <p:nvSpPr>
          <p:cNvPr id="4" name="Slide Number Placeholder 3"/>
          <p:cNvSpPr>
            <a:spLocks noGrp="1"/>
          </p:cNvSpPr>
          <p:nvPr>
            <p:ph type="sldNum" sz="quarter" idx="5"/>
          </p:nvPr>
        </p:nvSpPr>
        <p:spPr/>
        <p:txBody>
          <a:bodyPr/>
          <a:lstStyle/>
          <a:p>
            <a:fld id="{8C72D9AE-7182-4680-8F79-479C4181FF08}"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78085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72D9AE-7182-4680-8F79-479C4181FF08}"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146004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72D9AE-7182-4680-8F79-479C4181FF08}" type="slidenum">
              <a:rPr lang="en-US" smtClean="0">
                <a:solidFill>
                  <a:srgbClr val="5F5F5F"/>
                </a:solidFill>
              </a:rPr>
              <a:pPr>
                <a:defRPr/>
              </a:pPr>
              <a:t>28</a:t>
            </a:fld>
            <a:endParaRPr lang="en-US" dirty="0">
              <a:solidFill>
                <a:srgbClr val="5F5F5F"/>
              </a:solidFill>
            </a:endParaRPr>
          </a:p>
        </p:txBody>
      </p:sp>
    </p:spTree>
    <p:extLst>
      <p:ext uri="{BB962C8B-B14F-4D97-AF65-F5344CB8AC3E}">
        <p14:creationId xmlns:p14="http://schemas.microsoft.com/office/powerpoint/2010/main" val="18752469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C72D9AE-7182-4680-8F79-479C4181FF08}" type="slidenum">
              <a:rPr lang="en-US" smtClean="0">
                <a:solidFill>
                  <a:srgbClr val="5F5F5F"/>
                </a:solidFill>
              </a:rPr>
              <a:pPr>
                <a:defRPr/>
              </a:pPr>
              <a:t>29</a:t>
            </a:fld>
            <a:endParaRPr lang="en-US" dirty="0">
              <a:solidFill>
                <a:srgbClr val="5F5F5F"/>
              </a:solidFill>
            </a:endParaRPr>
          </a:p>
        </p:txBody>
      </p:sp>
    </p:spTree>
    <p:extLst>
      <p:ext uri="{BB962C8B-B14F-4D97-AF65-F5344CB8AC3E}">
        <p14:creationId xmlns:p14="http://schemas.microsoft.com/office/powerpoint/2010/main" val="1815872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813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40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smtClean="0"/>
          </a:p>
        </p:txBody>
      </p:sp>
      <p:sp>
        <p:nvSpPr>
          <p:cNvPr id="8140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ato"/>
              </a:defRPr>
            </a:lvl1pPr>
            <a:lvl2pPr marL="755650" indent="-288925">
              <a:defRPr>
                <a:solidFill>
                  <a:schemeClr val="tx1"/>
                </a:solidFill>
                <a:latin typeface="Lato"/>
              </a:defRPr>
            </a:lvl2pPr>
            <a:lvl3pPr marL="1165225" indent="-230188">
              <a:defRPr>
                <a:solidFill>
                  <a:schemeClr val="tx1"/>
                </a:solidFill>
                <a:latin typeface="Lato"/>
              </a:defRPr>
            </a:lvl3pPr>
            <a:lvl4pPr marL="1630363" indent="-230188">
              <a:defRPr>
                <a:solidFill>
                  <a:schemeClr val="tx1"/>
                </a:solidFill>
                <a:latin typeface="Lato"/>
              </a:defRPr>
            </a:lvl4pPr>
            <a:lvl5pPr marL="2098675" indent="-230188">
              <a:defRPr>
                <a:solidFill>
                  <a:schemeClr val="tx1"/>
                </a:solidFill>
                <a:latin typeface="Lato"/>
              </a:defRPr>
            </a:lvl5pPr>
            <a:lvl6pPr marL="2555875" indent="-230188" eaLnBrk="0" fontAlgn="base" hangingPunct="0">
              <a:spcBef>
                <a:spcPct val="0"/>
              </a:spcBef>
              <a:spcAft>
                <a:spcPct val="0"/>
              </a:spcAft>
              <a:defRPr>
                <a:solidFill>
                  <a:schemeClr val="tx1"/>
                </a:solidFill>
                <a:latin typeface="Lato"/>
              </a:defRPr>
            </a:lvl6pPr>
            <a:lvl7pPr marL="3013075" indent="-230188" eaLnBrk="0" fontAlgn="base" hangingPunct="0">
              <a:spcBef>
                <a:spcPct val="0"/>
              </a:spcBef>
              <a:spcAft>
                <a:spcPct val="0"/>
              </a:spcAft>
              <a:defRPr>
                <a:solidFill>
                  <a:schemeClr val="tx1"/>
                </a:solidFill>
                <a:latin typeface="Lato"/>
              </a:defRPr>
            </a:lvl7pPr>
            <a:lvl8pPr marL="3470275" indent="-230188" eaLnBrk="0" fontAlgn="base" hangingPunct="0">
              <a:spcBef>
                <a:spcPct val="0"/>
              </a:spcBef>
              <a:spcAft>
                <a:spcPct val="0"/>
              </a:spcAft>
              <a:defRPr>
                <a:solidFill>
                  <a:schemeClr val="tx1"/>
                </a:solidFill>
                <a:latin typeface="Lato"/>
              </a:defRPr>
            </a:lvl8pPr>
            <a:lvl9pPr marL="3927475" indent="-230188" eaLnBrk="0" fontAlgn="base" hangingPunct="0">
              <a:spcBef>
                <a:spcPct val="0"/>
              </a:spcBef>
              <a:spcAft>
                <a:spcPct val="0"/>
              </a:spcAft>
              <a:defRPr>
                <a:solidFill>
                  <a:schemeClr val="tx1"/>
                </a:solidFill>
                <a:latin typeface="Lato"/>
              </a:defRPr>
            </a:lvl9pPr>
          </a:lstStyle>
          <a:p>
            <a:fld id="{B00D55C3-51A6-4C82-A4E9-8DC60576BC72}" type="slidenum">
              <a:rPr lang="en-US" altLang="en-US" smtClean="0">
                <a:solidFill>
                  <a:prstClr val="black"/>
                </a:solidFill>
              </a:rPr>
              <a:pPr/>
              <a:t>30</a:t>
            </a:fld>
            <a:endParaRPr lang="en-US" altLang="en-US" smtClean="0">
              <a:solidFill>
                <a:prstClr val="black"/>
              </a:solidFill>
            </a:endParaRPr>
          </a:p>
        </p:txBody>
      </p:sp>
    </p:spTree>
    <p:extLst>
      <p:ext uri="{BB962C8B-B14F-4D97-AF65-F5344CB8AC3E}">
        <p14:creationId xmlns:p14="http://schemas.microsoft.com/office/powerpoint/2010/main" val="3354282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3F9647A-3E31-3A41-A4E9-ABE8D6F99CD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7828744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080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4928E45-1AF9-48F4-9DC0-297BEFF4838B}"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450726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45AC3-8616-4B18-B75B-0497DF4DD1EF}"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2235771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4471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08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65840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sz="1000" dirty="0" smtClean="0">
              <a:solidFill>
                <a:srgbClr val="000000"/>
              </a:solidFill>
            </a:endParaRPr>
          </a:p>
          <a:p>
            <a:endParaRPr lang="en-US" i="1"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32342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Master" Target="../slideMasters/slideMaster5.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Master" Target="../slideMasters/slideMaster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34.png"/><Relationship Id="rId1" Type="http://schemas.openxmlformats.org/officeDocument/2006/relationships/slideMaster" Target="../slideMasters/slideMaster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85.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8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Master" Target="../slideMasters/slideMaster8.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34.png"/><Relationship Id="rId1" Type="http://schemas.openxmlformats.org/officeDocument/2006/relationships/slideMaster" Target="../slideMasters/slideMaster8.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22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22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0.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1.png"/><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0.png"/><Relationship Id="rId1" Type="http://schemas.openxmlformats.org/officeDocument/2006/relationships/slideMaster" Target="../slideMasters/slideMaster12.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Master" Target="../slideMasters/slideMaster12.xml"/><Relationship Id="rId4" Type="http://schemas.openxmlformats.org/officeDocument/2006/relationships/image" Target="../media/image42.png"/></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30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0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0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3.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Master" Target="../slideMasters/slideMaster1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34.png"/><Relationship Id="rId1" Type="http://schemas.openxmlformats.org/officeDocument/2006/relationships/slideMaster" Target="../slideMasters/slideMaster13.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1.png"/><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Master" Target="../slideMasters/slideMaster14.xml"/><Relationship Id="rId4" Type="http://schemas.openxmlformats.org/officeDocument/2006/relationships/image" Target="../media/image42.png"/></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6.jpg"/><Relationship Id="rId1" Type="http://schemas.openxmlformats.org/officeDocument/2006/relationships/slideMaster" Target="../slideMasters/slideMaster15.xml"/><Relationship Id="rId4" Type="http://schemas.openxmlformats.org/officeDocument/2006/relationships/image" Target="../media/image57.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8.jpg"/><Relationship Id="rId1" Type="http://schemas.openxmlformats.org/officeDocument/2006/relationships/slideMaster" Target="../slideMasters/slideMaster15.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5.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396.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97.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9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16.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6.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17.tiff"/><Relationship Id="rId2" Type="http://schemas.openxmlformats.org/officeDocument/2006/relationships/image" Target="../media/image31.png"/><Relationship Id="rId1" Type="http://schemas.openxmlformats.org/officeDocument/2006/relationships/slideMaster" Target="../slideMasters/slideMaster1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34.png"/><Relationship Id="rId1" Type="http://schemas.openxmlformats.org/officeDocument/2006/relationships/slideMaster" Target="../slideMasters/slideMaster16.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jpeg"/><Relationship Id="rId1" Type="http://schemas.openxmlformats.org/officeDocument/2006/relationships/slideMaster" Target="../slideMasters/slideMaster1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4.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image" Target="../media/image25.tiff"/><Relationship Id="rId7" Type="http://schemas.openxmlformats.org/officeDocument/2006/relationships/image" Target="../media/image22.tiff"/><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9DEFD1D-F573-2647-B097-7DBCDAC3B0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 xmlns:a16="http://schemas.microsoft.com/office/drawing/2014/main" id="{37DC5B9F-B571-7A40-BB9A-4152CD1916E8}"/>
              </a:ext>
            </a:extLst>
          </p:cNvPr>
          <p:cNvSpPr>
            <a:spLocks noGrp="1"/>
          </p:cNvSpPr>
          <p:nvPr>
            <p:ph type="ctrTitle"/>
          </p:nvPr>
        </p:nvSpPr>
        <p:spPr>
          <a:xfrm>
            <a:off x="497450" y="1529015"/>
            <a:ext cx="4659436" cy="1784140"/>
          </a:xfrm>
        </p:spPr>
        <p:txBody>
          <a:bodyPr lIns="0" tIns="0" rIns="0" bIns="0" anchor="t">
            <a:noAutofit/>
          </a:bodyPr>
          <a:lstStyle>
            <a:lvl1pPr algn="l">
              <a:lnSpc>
                <a:spcPct val="100000"/>
              </a:lnSpc>
              <a:defRPr sz="3800">
                <a:solidFill>
                  <a:schemeClr val="bg1"/>
                </a:solidFill>
              </a:defRPr>
            </a:lvl1pPr>
          </a:lstStyle>
          <a:p>
            <a:r>
              <a:rPr lang="en-US" dirty="0"/>
              <a:t>Click to edit Master title style</a:t>
            </a:r>
          </a:p>
        </p:txBody>
      </p:sp>
      <p:sp>
        <p:nvSpPr>
          <p:cNvPr id="12" name="Subtitle 2">
            <a:extLst>
              <a:ext uri="{FF2B5EF4-FFF2-40B4-BE49-F238E27FC236}">
                <a16:creationId xmlns="" xmlns:a16="http://schemas.microsoft.com/office/drawing/2014/main" id="{D16287B7-BB8E-5B44-8A70-6F633FFF8C92}"/>
              </a:ext>
            </a:extLst>
          </p:cNvPr>
          <p:cNvSpPr>
            <a:spLocks noGrp="1"/>
          </p:cNvSpPr>
          <p:nvPr>
            <p:ph type="subTitle" idx="1"/>
          </p:nvPr>
        </p:nvSpPr>
        <p:spPr>
          <a:xfrm>
            <a:off x="512258" y="3524572"/>
            <a:ext cx="4629820" cy="510979"/>
          </a:xfrm>
          <a:prstGeom prst="rect">
            <a:avLst/>
          </a:prstGeom>
        </p:spPr>
        <p:txBody>
          <a:bodyPr lIns="0" tIns="0" rIns="0" bIns="0" anchor="b">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 xmlns:a16="http://schemas.microsoft.com/office/drawing/2014/main" id="{A08EF8FC-247A-A04A-B85C-2A5F3320F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625" y="537210"/>
            <a:ext cx="1131887" cy="408940"/>
          </a:xfrm>
          <a:prstGeom prst="rect">
            <a:avLst/>
          </a:prstGeom>
        </p:spPr>
      </p:pic>
      <p:sp>
        <p:nvSpPr>
          <p:cNvPr id="15" name="Title 2">
            <a:extLst>
              <a:ext uri="{FF2B5EF4-FFF2-40B4-BE49-F238E27FC236}">
                <a16:creationId xmlns="" xmlns:a16="http://schemas.microsoft.com/office/drawing/2014/main" id="{A4853E9B-74CC-B744-92FD-EDB12C7036C7}"/>
              </a:ext>
            </a:extLst>
          </p:cNvPr>
          <p:cNvSpPr txBox="1">
            <a:spLocks/>
          </p:cNvSpPr>
          <p:nvPr userDrawn="1"/>
        </p:nvSpPr>
        <p:spPr>
          <a:xfrm>
            <a:off x="527066" y="4520548"/>
            <a:ext cx="1861571" cy="347581"/>
          </a:xfrm>
          <a:prstGeom prst="rect">
            <a:avLst/>
          </a:prstGeom>
        </p:spPr>
        <p:style>
          <a:lnRef idx="0">
            <a:scrgbClr r="0" g="0" b="0"/>
          </a:lnRef>
          <a:fillRef idx="0">
            <a:scrgbClr r="0" g="0" b="0"/>
          </a:fillRef>
          <a:effectRef idx="0">
            <a:scrgbClr r="0" g="0" b="0"/>
          </a:effectRef>
          <a:fontRef idx="minor">
            <a:schemeClr val="accent6"/>
          </a:fontRef>
        </p:style>
        <p:txBody>
          <a:bodyPr vert="horz" lIns="0" tIns="0" rIns="0" bIns="0" rtlCol="0" anchor="t" anchorCtr="0">
            <a:noAutofit/>
          </a:bodyPr>
          <a:lstStyle>
            <a:lvl1pPr algn="l" defTabSz="457200" rtl="0" eaLnBrk="1" latinLnBrk="0" hangingPunct="1">
              <a:lnSpc>
                <a:spcPts val="5200"/>
              </a:lnSpc>
              <a:spcBef>
                <a:spcPct val="0"/>
              </a:spcBef>
              <a:buNone/>
              <a:defRPr sz="4800" b="1" kern="1200">
                <a:solidFill>
                  <a:schemeClr val="bg1"/>
                </a:solidFill>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pPr>
              <a:lnSpc>
                <a:spcPct val="100000"/>
              </a:lnSpc>
            </a:pPr>
            <a:r>
              <a:rPr lang="en-US" sz="2800" dirty="0" err="1">
                <a:solidFill>
                  <a:srgbClr val="FFC000"/>
                </a:solidFill>
              </a:rPr>
              <a:t>Re</a:t>
            </a:r>
            <a:r>
              <a:rPr lang="en-US" sz="2800" b="0" dirty="0" err="1">
                <a:solidFill>
                  <a:srgbClr val="FFC000"/>
                </a:solidFill>
              </a:rPr>
              <a:t>IMAGINE</a:t>
            </a:r>
            <a:endParaRPr lang="en-US" sz="2000" b="0" dirty="0">
              <a:solidFill>
                <a:srgbClr val="FFC000"/>
              </a:solidFill>
            </a:endParaRPr>
          </a:p>
        </p:txBody>
      </p:sp>
      <p:sp>
        <p:nvSpPr>
          <p:cNvPr id="16" name="Subtitle 3">
            <a:extLst>
              <a:ext uri="{FF2B5EF4-FFF2-40B4-BE49-F238E27FC236}">
                <a16:creationId xmlns="" xmlns:a16="http://schemas.microsoft.com/office/drawing/2014/main" id="{92713B09-5D8C-C647-9E5E-E6487E18AA71}"/>
              </a:ext>
            </a:extLst>
          </p:cNvPr>
          <p:cNvSpPr txBox="1">
            <a:spLocks/>
          </p:cNvSpPr>
          <p:nvPr userDrawn="1"/>
        </p:nvSpPr>
        <p:spPr>
          <a:xfrm>
            <a:off x="527066" y="4115107"/>
            <a:ext cx="1341148" cy="130070"/>
          </a:xfrm>
          <a:prstGeom prst="rect">
            <a:avLst/>
          </a:prstGeom>
        </p:spPr>
        <p:txBody>
          <a:bodyPr vert="horz" lIns="0" tIns="0" rIns="0" bIns="0" rtlCol="0" anchor="ctr">
            <a:noAutofit/>
          </a:bodyPr>
          <a:lstStyle>
            <a:lvl1pPr marL="0" marR="0" indent="0" algn="l" defTabSz="457200" rtl="0" eaLnBrk="1" fontAlgn="auto" latinLnBrk="0" hangingPunct="1">
              <a:lnSpc>
                <a:spcPts val="1800"/>
              </a:lnSpc>
              <a:spcBef>
                <a:spcPts val="0"/>
              </a:spcBef>
              <a:spcAft>
                <a:spcPts val="900"/>
              </a:spcAft>
              <a:buClrTx/>
              <a:buSzTx/>
              <a:buFont typeface="Arial"/>
              <a:buNone/>
              <a:tabLst/>
              <a:defRPr sz="1600" kern="1200">
                <a:solidFill>
                  <a:schemeClr val="bg1"/>
                </a:solidFill>
                <a:latin typeface="+mn-lt"/>
                <a:ea typeface="+mn-ea"/>
                <a:cs typeface="+mn-cs"/>
              </a:defRPr>
            </a:lvl1pPr>
            <a:lvl2pPr marL="457200" marR="0" indent="0" algn="ctr" defTabSz="457200" rtl="0" eaLnBrk="1" fontAlgn="auto" latinLnBrk="0" hangingPunct="1">
              <a:lnSpc>
                <a:spcPct val="100000"/>
              </a:lnSpc>
              <a:spcBef>
                <a:spcPts val="0"/>
              </a:spcBef>
              <a:spcAft>
                <a:spcPts val="900"/>
              </a:spcAft>
              <a:buClr>
                <a:schemeClr val="tx2"/>
              </a:buClr>
              <a:buSzTx/>
              <a:buFont typeface="Arial"/>
              <a:buNone/>
              <a:tabLst/>
              <a:defRPr sz="2000" kern="1200">
                <a:solidFill>
                  <a:schemeClr val="tx1">
                    <a:tint val="75000"/>
                  </a:schemeClr>
                </a:solidFill>
                <a:latin typeface="+mn-lt"/>
                <a:ea typeface="+mn-ea"/>
                <a:cs typeface="+mn-cs"/>
              </a:defRPr>
            </a:lvl2pPr>
            <a:lvl3pPr marL="9144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3pPr>
            <a:lvl4pPr marL="13716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4pPr>
            <a:lvl5pPr marL="18288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spc="50" dirty="0">
                <a:solidFill>
                  <a:schemeClr val="bg1"/>
                </a:solidFill>
              </a:rPr>
              <a:t>Spring Council 2019</a:t>
            </a:r>
          </a:p>
        </p:txBody>
      </p:sp>
    </p:spTree>
    <p:extLst>
      <p:ext uri="{BB962C8B-B14F-4D97-AF65-F5344CB8AC3E}">
        <p14:creationId xmlns:p14="http://schemas.microsoft.com/office/powerpoint/2010/main" val="16241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770928"/>
            <a:ext cx="3705958" cy="3845034"/>
          </a:xfrm>
        </p:spPr>
        <p:txBody>
          <a:bodyPr anchor="t"/>
          <a:lstStyle/>
          <a:p>
            <a:r>
              <a:rPr lang="en-US" dirty="0"/>
              <a:t>Click to edit Master title style</a:t>
            </a:r>
          </a:p>
        </p:txBody>
      </p:sp>
      <p:sp>
        <p:nvSpPr>
          <p:cNvPr id="3" name="Content Placeholder 2"/>
          <p:cNvSpPr>
            <a:spLocks noGrp="1"/>
          </p:cNvSpPr>
          <p:nvPr>
            <p:ph sz="half" idx="1"/>
          </p:nvPr>
        </p:nvSpPr>
        <p:spPr>
          <a:xfrm>
            <a:off x="4580792" y="770930"/>
            <a:ext cx="3934558" cy="3845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2587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6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3420264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 xmlns:a16="http://schemas.microsoft.com/office/drawing/2014/main"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 xmlns:a16="http://schemas.microsoft.com/office/drawing/2014/main"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 xmlns:a16="http://schemas.microsoft.com/office/drawing/2014/main"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 xmlns:a16="http://schemas.microsoft.com/office/drawing/2014/main"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 xmlns:a16="http://schemas.microsoft.com/office/drawing/2014/main"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1466559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 xmlns:a16="http://schemas.microsoft.com/office/drawing/2014/main"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 xmlns:a16="http://schemas.microsoft.com/office/drawing/2014/main"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 xmlns:a16="http://schemas.microsoft.com/office/drawing/2014/main"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 xmlns:a16="http://schemas.microsoft.com/office/drawing/2014/main"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 xmlns:a16="http://schemas.microsoft.com/office/drawing/2014/main"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 xmlns:a16="http://schemas.microsoft.com/office/drawing/2014/main"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4380309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 xmlns:a16="http://schemas.microsoft.com/office/drawing/2014/main"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 xmlns:a16="http://schemas.microsoft.com/office/drawing/2014/main"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 xmlns:a16="http://schemas.microsoft.com/office/drawing/2014/main"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 xmlns:a16="http://schemas.microsoft.com/office/drawing/2014/main"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 xmlns:a16="http://schemas.microsoft.com/office/drawing/2014/main"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 xmlns:a16="http://schemas.microsoft.com/office/drawing/2014/main"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4165911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 xmlns:a16="http://schemas.microsoft.com/office/drawing/2014/main"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 xmlns:a16="http://schemas.microsoft.com/office/drawing/2014/main"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 xmlns:a16="http://schemas.microsoft.com/office/drawing/2014/main"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 xmlns:a16="http://schemas.microsoft.com/office/drawing/2014/main"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 xmlns:a16="http://schemas.microsoft.com/office/drawing/2014/main"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 xmlns:a16="http://schemas.microsoft.com/office/drawing/2014/main"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21231539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1319512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22173824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1213904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22377752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4012332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Text Placeholder 6">
            <a:extLst>
              <a:ext uri="{FF2B5EF4-FFF2-40B4-BE49-F238E27FC236}">
                <a16:creationId xmlns="" xmlns:a16="http://schemas.microsoft.com/office/drawing/2014/main" id="{07AB5FDE-5527-DF43-A180-875E615ABA4B}"/>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chemeClr val="tx2"/>
                </a:solidFill>
              </a:defRPr>
            </a:lvl1pPr>
          </a:lstStyle>
          <a:p>
            <a:pPr lvl="0"/>
            <a:r>
              <a:rPr lang="en-US" dirty="0"/>
              <a:t>Edit Master text styles</a:t>
            </a:r>
          </a:p>
        </p:txBody>
      </p:sp>
      <p:sp>
        <p:nvSpPr>
          <p:cNvPr id="5" name="Content Placeholder 2">
            <a:extLst>
              <a:ext uri="{FF2B5EF4-FFF2-40B4-BE49-F238E27FC236}">
                <a16:creationId xmlns="" xmlns:a16="http://schemas.microsoft.com/office/drawing/2014/main" id="{AD1E6292-9877-DB4E-8D2A-24A415192E21}"/>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34307287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23224058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41896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6096213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446997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1718818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123685710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93950445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0210514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31317450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6069518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 xmlns:a16="http://schemas.microsoft.com/office/drawing/2014/main" id="{C0D4E82F-5CCF-42EB-B4A8-8FA0ECF6A9B5}"/>
              </a:ext>
            </a:extLst>
          </p:cNvPr>
          <p:cNvSpPr>
            <a:spLocks noGrp="1"/>
          </p:cNvSpPr>
          <p:nvPr>
            <p:ph type="sldNum" sz="quarter" idx="12"/>
          </p:nvPr>
        </p:nvSpPr>
        <p:spPr/>
        <p:txBody>
          <a:bodyPr/>
          <a:lstStyle/>
          <a:p>
            <a:fld id="{045B50E0-71CF-4AAB-9D55-B00579FE23B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9423368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4988640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51686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41950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2446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89909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15343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2" name="Picture 1" descr="Background1-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 y="0"/>
            <a:ext cx="9144000" cy="5148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045" y="415705"/>
            <a:ext cx="1387475" cy="610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1871"/>
            <a:ext cx="704535" cy="2453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90911"/>
            <a:ext cx="645876" cy="246351"/>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3221"/>
            <a:ext cx="679896" cy="245001"/>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90911"/>
            <a:ext cx="544583" cy="246351"/>
          </a:xfrm>
          <a:prstGeom prst="rect">
            <a:avLst/>
          </a:prstGeom>
        </p:spPr>
      </p:pic>
      <p:sp>
        <p:nvSpPr>
          <p:cNvPr id="8" name="Title 1"/>
          <p:cNvSpPr txBox="1">
            <a:spLocks/>
          </p:cNvSpPr>
          <p:nvPr userDrawn="1"/>
        </p:nvSpPr>
        <p:spPr>
          <a:xfrm>
            <a:off x="444031" y="2008078"/>
            <a:ext cx="6666333" cy="14957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prstClr val="white"/>
                </a:solidFill>
                <a:ea typeface="Roboto Thin" charset="0"/>
                <a:cs typeface="Roboto Thin" charset="0"/>
              </a:rPr>
              <a:t>Sample copy</a:t>
            </a:r>
          </a:p>
        </p:txBody>
      </p:sp>
      <p:sp>
        <p:nvSpPr>
          <p:cNvPr id="9" name="Subtitle 2"/>
          <p:cNvSpPr txBox="1">
            <a:spLocks/>
          </p:cNvSpPr>
          <p:nvPr userDrawn="1"/>
        </p:nvSpPr>
        <p:spPr>
          <a:xfrm>
            <a:off x="444031" y="3427014"/>
            <a:ext cx="4572000" cy="6967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prstClr val="white"/>
                </a:solidFill>
                <a:ea typeface="Roboto" charset="0"/>
                <a:cs typeface="Roboto" charset="0"/>
              </a:rPr>
              <a:t>Name</a:t>
            </a:r>
          </a:p>
          <a:p>
            <a:pPr marL="0" indent="0">
              <a:buFont typeface="Arial"/>
              <a:buNone/>
            </a:pPr>
            <a:r>
              <a:rPr lang="en-GB" sz="1600" dirty="0">
                <a:solidFill>
                  <a:prstClr val="white"/>
                </a:solidFill>
                <a:ea typeface="Roboto" charset="0"/>
                <a:cs typeface="Roboto" charset="0"/>
              </a:rPr>
              <a:t>Title</a:t>
            </a:r>
          </a:p>
        </p:txBody>
      </p:sp>
    </p:spTree>
    <p:extLst>
      <p:ext uri="{BB962C8B-B14F-4D97-AF65-F5344CB8AC3E}">
        <p14:creationId xmlns:p14="http://schemas.microsoft.com/office/powerpoint/2010/main" val="12817193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7124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3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0" y="-9169"/>
            <a:ext cx="9149800" cy="5152669"/>
          </a:xfrm>
          <a:prstGeom prst="rect">
            <a:avLst/>
          </a:prstGeom>
        </p:spPr>
      </p:pic>
      <p:sp>
        <p:nvSpPr>
          <p:cNvPr id="2" name="TextBox 1"/>
          <p:cNvSpPr txBox="1"/>
          <p:nvPr/>
        </p:nvSpPr>
        <p:spPr>
          <a:xfrm>
            <a:off x="49625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descr="Association_PPT_Back_Horz_Adjustr2-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9" name="TextBox 8"/>
          <p:cNvSpPr txBox="1"/>
          <p:nvPr userDrawn="1"/>
        </p:nvSpPr>
        <p:spPr>
          <a:xfrm>
            <a:off x="496253" y="2497609"/>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12" name="Picture 11">
            <a:extLst>
              <a:ext uri="{FF2B5EF4-FFF2-40B4-BE49-F238E27FC236}">
                <a16:creationId xmlns="" xmlns:a16="http://schemas.microsoft.com/office/drawing/2014/main" id="{60AFCF44-5727-0D48-B7C4-084C38853A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3956836"/>
            <a:ext cx="704535" cy="245391"/>
          </a:xfrm>
          <a:prstGeom prst="rect">
            <a:avLst/>
          </a:prstGeom>
        </p:spPr>
      </p:pic>
      <p:pic>
        <p:nvPicPr>
          <p:cNvPr id="13" name="Picture 12">
            <a:extLst>
              <a:ext uri="{FF2B5EF4-FFF2-40B4-BE49-F238E27FC236}">
                <a16:creationId xmlns="" xmlns:a16="http://schemas.microsoft.com/office/drawing/2014/main" id="{9B0746D1-72BF-7B40-A854-7EC29DE6F2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3955876"/>
            <a:ext cx="645876" cy="246351"/>
          </a:xfrm>
          <a:prstGeom prst="rect">
            <a:avLst/>
          </a:prstGeom>
        </p:spPr>
      </p:pic>
      <p:pic>
        <p:nvPicPr>
          <p:cNvPr id="14" name="Picture 13">
            <a:extLst>
              <a:ext uri="{FF2B5EF4-FFF2-40B4-BE49-F238E27FC236}">
                <a16:creationId xmlns="" xmlns:a16="http://schemas.microsoft.com/office/drawing/2014/main" id="{BF5444E5-74ED-0E40-8130-17F3D04F3B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3958186"/>
            <a:ext cx="679896" cy="245001"/>
          </a:xfrm>
          <a:prstGeom prst="rect">
            <a:avLst/>
          </a:prstGeom>
        </p:spPr>
      </p:pic>
      <p:pic>
        <p:nvPicPr>
          <p:cNvPr id="15" name="Picture 14">
            <a:extLst>
              <a:ext uri="{FF2B5EF4-FFF2-40B4-BE49-F238E27FC236}">
                <a16:creationId xmlns="" xmlns:a16="http://schemas.microsoft.com/office/drawing/2014/main" id="{96F230CA-2D40-9A42-B8E5-FF2913BC73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3955876"/>
            <a:ext cx="544583" cy="246351"/>
          </a:xfrm>
          <a:prstGeom prst="rect">
            <a:avLst/>
          </a:prstGeom>
        </p:spPr>
      </p:pic>
      <p:sp>
        <p:nvSpPr>
          <p:cNvPr id="17" name="TextBox 16">
            <a:extLst>
              <a:ext uri="{FF2B5EF4-FFF2-40B4-BE49-F238E27FC236}">
                <a16:creationId xmlns="" xmlns:a16="http://schemas.microsoft.com/office/drawing/2014/main" id="{C853A7D6-B915-7F47-BDAE-5BA80295F18C}"/>
              </a:ext>
            </a:extLst>
          </p:cNvPr>
          <p:cNvSpPr txBox="1"/>
          <p:nvPr userDrawn="1"/>
        </p:nvSpPr>
        <p:spPr>
          <a:xfrm>
            <a:off x="416872" y="4438069"/>
            <a:ext cx="8443664" cy="461665"/>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 This presentation’s images are subject to copyright protection and used under license from third parties. </a:t>
            </a:r>
            <a:r>
              <a:rPr lang="en-US" sz="800" b="1" dirty="0">
                <a:solidFill>
                  <a:prstClr val="white"/>
                </a:solidFill>
              </a:rPr>
              <a:t>Do not use images from this presentation in other presentations or documents without first consulting with Legal. </a:t>
            </a:r>
            <a:r>
              <a:rPr lang="en-US" sz="800" dirty="0">
                <a:solidFill>
                  <a:prstClr val="white"/>
                </a:solidFill>
              </a:rPr>
              <a:t>The use of copyrighted images outside the licensed scope constitutes copyright infringement and subjects the user to monetary damages and other penalties. </a:t>
            </a:r>
          </a:p>
        </p:txBody>
      </p:sp>
    </p:spTree>
    <p:extLst>
      <p:ext uri="{BB962C8B-B14F-4D97-AF65-F5344CB8AC3E}">
        <p14:creationId xmlns:p14="http://schemas.microsoft.com/office/powerpoint/2010/main" val="16981708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716874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8">
    <p:spTree>
      <p:nvGrpSpPr>
        <p:cNvPr id="1" name=""/>
        <p:cNvGrpSpPr/>
        <p:nvPr/>
      </p:nvGrpSpPr>
      <p:grpSpPr>
        <a:xfrm>
          <a:off x="0" y="0"/>
          <a:ext cx="0" cy="0"/>
          <a:chOff x="0" y="0"/>
          <a:chExt cx="0" cy="0"/>
        </a:xfrm>
      </p:grpSpPr>
      <p:sp>
        <p:nvSpPr>
          <p:cNvPr id="11" name="图片占位符 7">
            <a:extLst>
              <a:ext uri="{FF2B5EF4-FFF2-40B4-BE49-F238E27FC236}">
                <a16:creationId xmlns="" xmlns:a16="http://schemas.microsoft.com/office/drawing/2014/main" id="{B0AC6ED9-08EC-8A41-815E-253B0EC34410}"/>
              </a:ext>
            </a:extLst>
          </p:cNvPr>
          <p:cNvSpPr>
            <a:spLocks noGrp="1"/>
          </p:cNvSpPr>
          <p:nvPr>
            <p:ph type="pic" sz="quarter" idx="14"/>
          </p:nvPr>
        </p:nvSpPr>
        <p:spPr>
          <a:xfrm>
            <a:off x="7167966" y="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4" name="图片占位符 7">
            <a:extLst>
              <a:ext uri="{FF2B5EF4-FFF2-40B4-BE49-F238E27FC236}">
                <a16:creationId xmlns="" xmlns:a16="http://schemas.microsoft.com/office/drawing/2014/main" id="{44BC1C60-F478-494C-95CB-4AB00E7D166B}"/>
              </a:ext>
            </a:extLst>
          </p:cNvPr>
          <p:cNvSpPr>
            <a:spLocks noGrp="1"/>
          </p:cNvSpPr>
          <p:nvPr>
            <p:ph type="pic" sz="quarter" idx="17"/>
          </p:nvPr>
        </p:nvSpPr>
        <p:spPr>
          <a:xfrm>
            <a:off x="7167966" y="17145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5" name="图片占位符 7">
            <a:extLst>
              <a:ext uri="{FF2B5EF4-FFF2-40B4-BE49-F238E27FC236}">
                <a16:creationId xmlns="" xmlns:a16="http://schemas.microsoft.com/office/drawing/2014/main" id="{6E13E9FC-3DEC-124C-BA11-F62C001B1536}"/>
              </a:ext>
            </a:extLst>
          </p:cNvPr>
          <p:cNvSpPr>
            <a:spLocks noGrp="1"/>
          </p:cNvSpPr>
          <p:nvPr>
            <p:ph type="pic" sz="quarter" idx="18"/>
          </p:nvPr>
        </p:nvSpPr>
        <p:spPr>
          <a:xfrm>
            <a:off x="7167966" y="34290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6" name="图片占位符 7">
            <a:extLst>
              <a:ext uri="{FF2B5EF4-FFF2-40B4-BE49-F238E27FC236}">
                <a16:creationId xmlns="" xmlns:a16="http://schemas.microsoft.com/office/drawing/2014/main" id="{27CBEC00-9D86-1A49-9E12-577EA64C6420}"/>
              </a:ext>
            </a:extLst>
          </p:cNvPr>
          <p:cNvSpPr>
            <a:spLocks noGrp="1"/>
          </p:cNvSpPr>
          <p:nvPr>
            <p:ph type="pic" sz="quarter" idx="19"/>
          </p:nvPr>
        </p:nvSpPr>
        <p:spPr>
          <a:xfrm>
            <a:off x="5191932" y="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7" name="图片占位符 7">
            <a:extLst>
              <a:ext uri="{FF2B5EF4-FFF2-40B4-BE49-F238E27FC236}">
                <a16:creationId xmlns="" xmlns:a16="http://schemas.microsoft.com/office/drawing/2014/main" id="{8A27156A-B9C8-CF42-8779-BDCAAAD403C7}"/>
              </a:ext>
            </a:extLst>
          </p:cNvPr>
          <p:cNvSpPr>
            <a:spLocks noGrp="1"/>
          </p:cNvSpPr>
          <p:nvPr>
            <p:ph type="pic" sz="quarter" idx="20"/>
          </p:nvPr>
        </p:nvSpPr>
        <p:spPr>
          <a:xfrm>
            <a:off x="5191932" y="17145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8" name="图片占位符 7">
            <a:extLst>
              <a:ext uri="{FF2B5EF4-FFF2-40B4-BE49-F238E27FC236}">
                <a16:creationId xmlns="" xmlns:a16="http://schemas.microsoft.com/office/drawing/2014/main" id="{22010F44-C86E-9947-AFD6-96B36A2D488E}"/>
              </a:ext>
            </a:extLst>
          </p:cNvPr>
          <p:cNvSpPr>
            <a:spLocks noGrp="1"/>
          </p:cNvSpPr>
          <p:nvPr>
            <p:ph type="pic" sz="quarter" idx="21"/>
          </p:nvPr>
        </p:nvSpPr>
        <p:spPr>
          <a:xfrm>
            <a:off x="5191932" y="34290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Tree>
    <p:extLst>
      <p:ext uri="{BB962C8B-B14F-4D97-AF65-F5344CB8AC3E}">
        <p14:creationId xmlns:p14="http://schemas.microsoft.com/office/powerpoint/2010/main" val="112198130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2677015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4381"/>
            <a:ext cx="9143999" cy="5134739"/>
          </a:xfrm>
          <a:prstGeom prst="rect">
            <a:avLst/>
          </a:prstGeom>
        </p:spPr>
      </p:pic>
      <p:sp>
        <p:nvSpPr>
          <p:cNvPr id="6" name="Text Placeholder 12"/>
          <p:cNvSpPr>
            <a:spLocks noGrp="1"/>
          </p:cNvSpPr>
          <p:nvPr>
            <p:ph type="body" sz="quarter" idx="13" hasCustomPrompt="1"/>
          </p:nvPr>
        </p:nvSpPr>
        <p:spPr>
          <a:xfrm>
            <a:off x="398964" y="1030306"/>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gr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latin typeface="Calibri"/>
              </a:rPr>
              <a:pPr/>
              <a:t>‹#›</a:t>
            </a:fld>
            <a:endParaRPr dirty="0">
              <a:solidFill>
                <a:srgbClr val="5F5F5F"/>
              </a:solidFill>
              <a:latin typeface="Calibri"/>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prstClr val="black">
                    <a:tint val="75000"/>
                  </a:prstClr>
                </a:solidFill>
              </a:rPr>
              <a:pPr/>
              <a:t>22-06-2019</a:t>
            </a:fld>
            <a:endParaRPr lang="en-US" dirty="0">
              <a:solidFill>
                <a:prstClr val="black">
                  <a:tint val="75000"/>
                </a:prstClr>
              </a:solidFill>
            </a:endParaRPr>
          </a:p>
        </p:txBody>
      </p:sp>
    </p:spTree>
    <p:extLst>
      <p:ext uri="{BB962C8B-B14F-4D97-AF65-F5344CB8AC3E}">
        <p14:creationId xmlns:p14="http://schemas.microsoft.com/office/powerpoint/2010/main" val="101468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4249253917"/>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5572350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8174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6_Divid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636837"/>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619418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 xmlns:a16="http://schemas.microsoft.com/office/drawing/2014/main"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 xmlns:a16="http://schemas.microsoft.com/office/drawing/2014/main"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 xmlns:a16="http://schemas.microsoft.com/office/drawing/2014/main"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 xmlns:a16="http://schemas.microsoft.com/office/drawing/2014/main"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 xmlns:a16="http://schemas.microsoft.com/office/drawing/2014/main"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22553109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 xmlns:a16="http://schemas.microsoft.com/office/drawing/2014/main"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 xmlns:a16="http://schemas.microsoft.com/office/drawing/2014/main"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 xmlns:a16="http://schemas.microsoft.com/office/drawing/2014/main"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 xmlns:a16="http://schemas.microsoft.com/office/drawing/2014/main"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 xmlns:a16="http://schemas.microsoft.com/office/drawing/2014/main"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 xmlns:a16="http://schemas.microsoft.com/office/drawing/2014/main"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560566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 xmlns:a16="http://schemas.microsoft.com/office/drawing/2014/main"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 xmlns:a16="http://schemas.microsoft.com/office/drawing/2014/main"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 xmlns:a16="http://schemas.microsoft.com/office/drawing/2014/main"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 xmlns:a16="http://schemas.microsoft.com/office/drawing/2014/main"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 xmlns:a16="http://schemas.microsoft.com/office/drawing/2014/main"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 xmlns:a16="http://schemas.microsoft.com/office/drawing/2014/main"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39247291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 xmlns:a16="http://schemas.microsoft.com/office/drawing/2014/main"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 xmlns:a16="http://schemas.microsoft.com/office/drawing/2014/main"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 xmlns:a16="http://schemas.microsoft.com/office/drawing/2014/main"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 xmlns:a16="http://schemas.microsoft.com/office/drawing/2014/main"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 xmlns:a16="http://schemas.microsoft.com/office/drawing/2014/main"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 xmlns:a16="http://schemas.microsoft.com/office/drawing/2014/main"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1760559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5670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17504330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9399852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3173295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8001103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31981432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59106556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7123004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32143143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382997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2575901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Divider with quote, purple gradi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C93E8DD-5B6E-D641-8BB5-8C04EE102C2F}"/>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Text Placeholder 6">
            <a:extLst>
              <a:ext uri="{FF2B5EF4-FFF2-40B4-BE49-F238E27FC236}">
                <a16:creationId xmlns="" xmlns:a16="http://schemas.microsoft.com/office/drawing/2014/main" id="{333DA187-5C44-AD48-8C5D-5505EE820185}"/>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4" name="Content Placeholder 2">
            <a:extLst>
              <a:ext uri="{FF2B5EF4-FFF2-40B4-BE49-F238E27FC236}">
                <a16:creationId xmlns="" xmlns:a16="http://schemas.microsoft.com/office/drawing/2014/main" id="{DF3658C4-D5E9-8C43-BD0D-AA47CAF36E86}"/>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35860270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8266169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25712973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066851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8899840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5369322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9897404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67917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891077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8279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8620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E941C70B-02E1-D245-B24C-2CE17A0FA76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hape 18">
            <a:extLst>
              <a:ext uri="{FF2B5EF4-FFF2-40B4-BE49-F238E27FC236}">
                <a16:creationId xmlns="" xmlns:a16="http://schemas.microsoft.com/office/drawing/2014/main" id="{04CD9DF5-4790-5A4C-980B-ACA840B3B034}"/>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5" name="Subtitle 2">
            <a:extLst>
              <a:ext uri="{FF2B5EF4-FFF2-40B4-BE49-F238E27FC236}">
                <a16:creationId xmlns="" xmlns:a16="http://schemas.microsoft.com/office/drawing/2014/main" id="{216BE2FD-9412-9B46-933C-10DB527FE5DA}"/>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87701864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80842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2" name="Picture 1" descr="Background1-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 y="0"/>
            <a:ext cx="9144000" cy="5148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045" y="415705"/>
            <a:ext cx="1387475" cy="610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1871"/>
            <a:ext cx="704535" cy="2453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90911"/>
            <a:ext cx="645876" cy="246351"/>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3221"/>
            <a:ext cx="679896" cy="245001"/>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90911"/>
            <a:ext cx="544583" cy="246351"/>
          </a:xfrm>
          <a:prstGeom prst="rect">
            <a:avLst/>
          </a:prstGeom>
        </p:spPr>
      </p:pic>
      <p:sp>
        <p:nvSpPr>
          <p:cNvPr id="8" name="Title 1"/>
          <p:cNvSpPr txBox="1">
            <a:spLocks/>
          </p:cNvSpPr>
          <p:nvPr userDrawn="1"/>
        </p:nvSpPr>
        <p:spPr>
          <a:xfrm>
            <a:off x="444031" y="2008078"/>
            <a:ext cx="6666333" cy="14957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prstClr val="white"/>
                </a:solidFill>
                <a:ea typeface="Roboto Thin" charset="0"/>
                <a:cs typeface="Roboto Thin" charset="0"/>
              </a:rPr>
              <a:t>Sample copy</a:t>
            </a:r>
          </a:p>
        </p:txBody>
      </p:sp>
      <p:sp>
        <p:nvSpPr>
          <p:cNvPr id="9" name="Subtitle 2"/>
          <p:cNvSpPr txBox="1">
            <a:spLocks/>
          </p:cNvSpPr>
          <p:nvPr userDrawn="1"/>
        </p:nvSpPr>
        <p:spPr>
          <a:xfrm>
            <a:off x="444031" y="3427014"/>
            <a:ext cx="4572000" cy="6967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prstClr val="white"/>
                </a:solidFill>
                <a:ea typeface="Roboto" charset="0"/>
                <a:cs typeface="Roboto" charset="0"/>
              </a:rPr>
              <a:t>Name</a:t>
            </a:r>
          </a:p>
          <a:p>
            <a:pPr marL="0" indent="0">
              <a:buFont typeface="Arial"/>
              <a:buNone/>
            </a:pPr>
            <a:r>
              <a:rPr lang="en-GB" sz="1600" dirty="0">
                <a:solidFill>
                  <a:prstClr val="white"/>
                </a:solidFill>
                <a:ea typeface="Roboto" charset="0"/>
                <a:cs typeface="Roboto" charset="0"/>
              </a:rPr>
              <a:t>Title</a:t>
            </a:r>
          </a:p>
        </p:txBody>
      </p:sp>
    </p:spTree>
    <p:extLst>
      <p:ext uri="{BB962C8B-B14F-4D97-AF65-F5344CB8AC3E}">
        <p14:creationId xmlns:p14="http://schemas.microsoft.com/office/powerpoint/2010/main" val="38779650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25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 xmlns:a16="http://schemas.microsoft.com/office/drawing/2014/main"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00231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3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0" y="-9169"/>
            <a:ext cx="9149800" cy="5152669"/>
          </a:xfrm>
          <a:prstGeom prst="rect">
            <a:avLst/>
          </a:prstGeom>
        </p:spPr>
      </p:pic>
      <p:sp>
        <p:nvSpPr>
          <p:cNvPr id="2" name="TextBox 1"/>
          <p:cNvSpPr txBox="1"/>
          <p:nvPr/>
        </p:nvSpPr>
        <p:spPr>
          <a:xfrm>
            <a:off x="49625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descr="Association_PPT_Back_Horz_Adjustr2-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9" name="TextBox 8"/>
          <p:cNvSpPr txBox="1"/>
          <p:nvPr userDrawn="1"/>
        </p:nvSpPr>
        <p:spPr>
          <a:xfrm>
            <a:off x="496253" y="2497609"/>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12" name="Picture 11">
            <a:extLst>
              <a:ext uri="{FF2B5EF4-FFF2-40B4-BE49-F238E27FC236}">
                <a16:creationId xmlns="" xmlns:a16="http://schemas.microsoft.com/office/drawing/2014/main" id="{60AFCF44-5727-0D48-B7C4-084C38853A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3956836"/>
            <a:ext cx="704535" cy="245391"/>
          </a:xfrm>
          <a:prstGeom prst="rect">
            <a:avLst/>
          </a:prstGeom>
        </p:spPr>
      </p:pic>
      <p:pic>
        <p:nvPicPr>
          <p:cNvPr id="13" name="Picture 12">
            <a:extLst>
              <a:ext uri="{FF2B5EF4-FFF2-40B4-BE49-F238E27FC236}">
                <a16:creationId xmlns="" xmlns:a16="http://schemas.microsoft.com/office/drawing/2014/main" id="{9B0746D1-72BF-7B40-A854-7EC29DE6F2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3955876"/>
            <a:ext cx="645876" cy="246351"/>
          </a:xfrm>
          <a:prstGeom prst="rect">
            <a:avLst/>
          </a:prstGeom>
        </p:spPr>
      </p:pic>
      <p:pic>
        <p:nvPicPr>
          <p:cNvPr id="14" name="Picture 13">
            <a:extLst>
              <a:ext uri="{FF2B5EF4-FFF2-40B4-BE49-F238E27FC236}">
                <a16:creationId xmlns="" xmlns:a16="http://schemas.microsoft.com/office/drawing/2014/main" id="{BF5444E5-74ED-0E40-8130-17F3D04F3B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3958186"/>
            <a:ext cx="679896" cy="245001"/>
          </a:xfrm>
          <a:prstGeom prst="rect">
            <a:avLst/>
          </a:prstGeom>
        </p:spPr>
      </p:pic>
      <p:pic>
        <p:nvPicPr>
          <p:cNvPr id="15" name="Picture 14">
            <a:extLst>
              <a:ext uri="{FF2B5EF4-FFF2-40B4-BE49-F238E27FC236}">
                <a16:creationId xmlns="" xmlns:a16="http://schemas.microsoft.com/office/drawing/2014/main" id="{96F230CA-2D40-9A42-B8E5-FF2913BC73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3955876"/>
            <a:ext cx="544583" cy="246351"/>
          </a:xfrm>
          <a:prstGeom prst="rect">
            <a:avLst/>
          </a:prstGeom>
        </p:spPr>
      </p:pic>
      <p:sp>
        <p:nvSpPr>
          <p:cNvPr id="17" name="TextBox 16">
            <a:extLst>
              <a:ext uri="{FF2B5EF4-FFF2-40B4-BE49-F238E27FC236}">
                <a16:creationId xmlns="" xmlns:a16="http://schemas.microsoft.com/office/drawing/2014/main" id="{C853A7D6-B915-7F47-BDAE-5BA80295F18C}"/>
              </a:ext>
            </a:extLst>
          </p:cNvPr>
          <p:cNvSpPr txBox="1"/>
          <p:nvPr userDrawn="1"/>
        </p:nvSpPr>
        <p:spPr>
          <a:xfrm>
            <a:off x="416872" y="4438069"/>
            <a:ext cx="8443664" cy="461665"/>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 This presentation’s images are subject to copyright protection and used under license from third parties. </a:t>
            </a:r>
            <a:r>
              <a:rPr lang="en-US" sz="800" b="1" dirty="0">
                <a:solidFill>
                  <a:prstClr val="white"/>
                </a:solidFill>
              </a:rPr>
              <a:t>Do not use images from this presentation in other presentations or documents without first consulting with Legal. </a:t>
            </a:r>
            <a:r>
              <a:rPr lang="en-US" sz="800" dirty="0">
                <a:solidFill>
                  <a:prstClr val="white"/>
                </a:solidFill>
              </a:rPr>
              <a:t>The use of copyrighted images outside the licensed scope constitutes copyright infringement and subjects the user to monetary damages and other penalties. </a:t>
            </a:r>
          </a:p>
        </p:txBody>
      </p:sp>
    </p:spTree>
    <p:extLst>
      <p:ext uri="{BB962C8B-B14F-4D97-AF65-F5344CB8AC3E}">
        <p14:creationId xmlns:p14="http://schemas.microsoft.com/office/powerpoint/2010/main" val="269901240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86252828"/>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36783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2961985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741537734"/>
      </p:ext>
    </p:extLst>
  </p:cSld>
  <p:clrMapOvr>
    <a:masterClrMapping/>
  </p:clrMapOvr>
  <p:transition spd="slow">
    <p:wip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50277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ssoc, symbol graphic">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391961B-1F2D-1645-8B46-156DE6290BD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Shape 18">
            <a:extLst>
              <a:ext uri="{FF2B5EF4-FFF2-40B4-BE49-F238E27FC236}">
                <a16:creationId xmlns="" xmlns:a16="http://schemas.microsoft.com/office/drawing/2014/main" id="{ADD411C0-8171-8045-BE31-47615B37777A}"/>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13" name="Subtitle 2">
            <a:extLst>
              <a:ext uri="{FF2B5EF4-FFF2-40B4-BE49-F238E27FC236}">
                <a16:creationId xmlns="" xmlns:a16="http://schemas.microsoft.com/office/drawing/2014/main" id="{C3C7288A-7AFF-2B4B-B7C4-66A955B2B254}"/>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819428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68534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_Red with gray outline">
    <p:spTree>
      <p:nvGrpSpPr>
        <p:cNvPr id="1" name=""/>
        <p:cNvGrpSpPr/>
        <p:nvPr/>
      </p:nvGrpSpPr>
      <p:grpSpPr>
        <a:xfrm>
          <a:off x="0" y="0"/>
          <a:ext cx="0" cy="0"/>
          <a:chOff x="0" y="0"/>
          <a:chExt cx="0" cy="0"/>
        </a:xfrm>
      </p:grpSpPr>
      <p:pic>
        <p:nvPicPr>
          <p:cNvPr id="2" name="Picture 13"/>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Border"/>
          <p:cNvGrpSpPr>
            <a:grpSpLocks/>
          </p:cNvGrpSpPr>
          <p:nvPr userDrawn="1"/>
        </p:nvGrpSpPr>
        <p:grpSpPr bwMode="auto">
          <a:xfrm>
            <a:off x="1" y="0"/>
            <a:ext cx="9144000" cy="51435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grpSp>
      <p:pic>
        <p:nvPicPr>
          <p:cNvPr id="8" name="Oracle red badge logo"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ltGray">
          <a:xfrm>
            <a:off x="398964" y="4698209"/>
            <a:ext cx="1217136" cy="44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Date Placeholder 3"/>
          <p:cNvSpPr>
            <a:spLocks noGrp="1"/>
          </p:cNvSpPr>
          <p:nvPr>
            <p:ph type="dt" sz="half" idx="2"/>
          </p:nvPr>
        </p:nvSpPr>
        <p:spPr>
          <a:xfrm>
            <a:off x="3137415" y="4917186"/>
            <a:ext cx="920038" cy="137160"/>
          </a:xfrm>
          <a:prstGeom prst="rect">
            <a:avLst/>
          </a:prstGeom>
        </p:spPr>
        <p:txBody>
          <a:bodyPr vert="horz" wrap="none" lIns="0" tIns="0" rIns="0" bIns="0" rtlCol="0" anchor="ctr" anchorCtr="0">
            <a:noAutofit/>
          </a:bodyPr>
          <a:lstStyle>
            <a:lvl1pPr algn="r">
              <a:defRPr sz="600">
                <a:solidFill>
                  <a:schemeClr val="tx1"/>
                </a:solidFill>
              </a:defRPr>
            </a:lvl1pPr>
          </a:lstStyle>
          <a:p>
            <a:r>
              <a:rPr lang="en-US" dirty="0" smtClean="0">
                <a:solidFill>
                  <a:prstClr val="black"/>
                </a:solidFill>
              </a:rPr>
              <a:t>05/01/16</a:t>
            </a:r>
            <a:endParaRPr lang="en-US" dirty="0">
              <a:solidFill>
                <a:prstClr val="black"/>
              </a:solidFill>
            </a:endParaRPr>
          </a:p>
        </p:txBody>
      </p:sp>
      <p:sp>
        <p:nvSpPr>
          <p:cNvPr id="14" name="Footer Placeholder 4"/>
          <p:cNvSpPr>
            <a:spLocks noGrp="1"/>
          </p:cNvSpPr>
          <p:nvPr>
            <p:ph type="ftr" sz="quarter" idx="3"/>
          </p:nvPr>
        </p:nvSpPr>
        <p:spPr>
          <a:xfrm>
            <a:off x="6467752" y="4917186"/>
            <a:ext cx="2057936" cy="137160"/>
          </a:xfrm>
          <a:prstGeom prst="rect">
            <a:avLst/>
          </a:prstGeom>
        </p:spPr>
        <p:txBody>
          <a:bodyPr vert="horz" wrap="none" lIns="0" tIns="0" rIns="0" bIns="0" rtlCol="0" anchor="ctr" anchorCtr="0">
            <a:noAutofit/>
          </a:bodyPr>
          <a:lstStyle>
            <a:lvl1pPr algn="l">
              <a:defRPr sz="600">
                <a:solidFill>
                  <a:schemeClr val="tx1"/>
                </a:solidFill>
              </a:defRPr>
            </a:lvl1pPr>
          </a:lstStyle>
          <a:p>
            <a:r>
              <a:rPr lang="en-US" dirty="0" smtClean="0">
                <a:solidFill>
                  <a:prstClr val="black"/>
                </a:solidFill>
              </a:rPr>
              <a:t>Oracle Confidential – Internal/Restricted/Highly Restricted</a:t>
            </a:r>
            <a:endParaRPr lang="en-US" dirty="0">
              <a:solidFill>
                <a:prstClr val="black"/>
              </a:solidFill>
            </a:endParaRPr>
          </a:p>
        </p:txBody>
      </p:sp>
      <p:sp>
        <p:nvSpPr>
          <p:cNvPr id="15" name="Slide Number Placeholder 5"/>
          <p:cNvSpPr>
            <a:spLocks noGrp="1"/>
          </p:cNvSpPr>
          <p:nvPr>
            <p:ph type="sldNum" sz="quarter" idx="4"/>
          </p:nvPr>
        </p:nvSpPr>
        <p:spPr>
          <a:xfrm>
            <a:off x="8459212" y="4917186"/>
            <a:ext cx="286320" cy="137160"/>
          </a:xfrm>
          <a:prstGeom prst="rect">
            <a:avLst/>
          </a:prstGeom>
        </p:spPr>
        <p:txBody>
          <a:bodyPr vert="horz" wrap="none" lIns="0" tIns="0" rIns="0" bIns="0" rtlCol="0" anchor="ctr" anchorCtr="0">
            <a:noAutofit/>
          </a:bodyPr>
          <a:lstStyle>
            <a:lvl1pPr algn="r">
              <a:defRPr sz="600">
                <a:solidFill>
                  <a:schemeClr val="tx1"/>
                </a:solidFill>
              </a:defRPr>
            </a:lvl1pPr>
          </a:lstStyle>
          <a:p>
            <a:fld id="{C51EAA63-D034-42AE-91FA-B13B9518C7BE}" type="slidenum">
              <a:rPr lang="en-US" smtClean="0">
                <a:solidFill>
                  <a:prstClr val="black"/>
                </a:solidFill>
              </a:rPr>
              <a:pPr/>
              <a:t>‹#›</a:t>
            </a:fld>
            <a:endParaRPr lang="en-US" dirty="0">
              <a:solidFill>
                <a:prstClr val="black"/>
              </a:solidFill>
            </a:endParaRPr>
          </a:p>
        </p:txBody>
      </p:sp>
      <p:sp>
        <p:nvSpPr>
          <p:cNvPr id="16" name="TextBox 15"/>
          <p:cNvSpPr txBox="1"/>
          <p:nvPr userDrawn="1"/>
        </p:nvSpPr>
        <p:spPr>
          <a:xfrm>
            <a:off x="4033555" y="4917186"/>
            <a:ext cx="2400926" cy="137160"/>
          </a:xfrm>
          <a:prstGeom prst="rect">
            <a:avLst/>
          </a:prstGeom>
          <a:noFill/>
        </p:spPr>
        <p:txBody>
          <a:bodyPr vert="horz" wrap="none" lIns="0" tIns="0" rIns="0" bIns="0" rtlCol="0" anchor="ctr" anchorCtr="0">
            <a:noAutofit/>
          </a:bodyPr>
          <a:lstStyle/>
          <a:p>
            <a:pPr algn="r" defTabSz="457200"/>
            <a:r>
              <a:rPr sz="600" dirty="0">
                <a:solidFill>
                  <a:prstClr val="black"/>
                </a:solidFill>
              </a:rPr>
              <a:t>Copyright © </a:t>
            </a:r>
            <a:r>
              <a:rPr lang="en-US" sz="600" dirty="0" smtClean="0">
                <a:solidFill>
                  <a:prstClr val="black"/>
                </a:solidFill>
              </a:rPr>
              <a:t>2016,</a:t>
            </a:r>
            <a:r>
              <a:rPr sz="600" dirty="0" smtClean="0">
                <a:solidFill>
                  <a:prstClr val="black"/>
                </a:solidFill>
              </a:rPr>
              <a:t> </a:t>
            </a:r>
            <a:r>
              <a:rPr sz="600" dirty="0">
                <a:solidFill>
                  <a:prstClr val="black"/>
                </a:solidFill>
              </a:rPr>
              <a:t>Oracle and/or its affiliates. All rights reserved</a:t>
            </a:r>
            <a:r>
              <a:rPr sz="600" dirty="0" smtClean="0">
                <a:solidFill>
                  <a:prstClr val="black"/>
                </a:solidFill>
              </a:rPr>
              <a:t>.</a:t>
            </a:r>
            <a:endParaRPr sz="600" dirty="0">
              <a:solidFill>
                <a:prstClr val="black"/>
              </a:solidFill>
            </a:endParaRPr>
          </a:p>
        </p:txBody>
      </p:sp>
    </p:spTree>
    <p:extLst>
      <p:ext uri="{BB962C8B-B14F-4D97-AF65-F5344CB8AC3E}">
        <p14:creationId xmlns:p14="http://schemas.microsoft.com/office/powerpoint/2010/main" val="57050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Full Red with Title 1">
    <p:spTree>
      <p:nvGrpSpPr>
        <p:cNvPr id="1" name=""/>
        <p:cNvGrpSpPr/>
        <p:nvPr/>
      </p:nvGrpSpPr>
      <p:grpSpPr>
        <a:xfrm>
          <a:off x="0" y="0"/>
          <a:ext cx="0" cy="0"/>
          <a:chOff x="0" y="0"/>
          <a:chExt cx="0" cy="0"/>
        </a:xfrm>
      </p:grpSpPr>
      <p:sp>
        <p:nvSpPr>
          <p:cNvPr id="7" name="Rectangle 6"/>
          <p:cNvSpPr/>
          <p:nvPr userDrawn="1"/>
        </p:nvSpPr>
        <p:spPr bwMode="gray">
          <a:xfrm>
            <a:off x="1"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5" tIns="45692" rIns="91385" bIns="45692" numCol="1" spcCol="0" rtlCol="0" fromWordArt="0" anchor="b" anchorCtr="0" forceAA="0" compatLnSpc="1">
            <a:prstTxWarp prst="textNoShape">
              <a:avLst/>
            </a:prstTxWarp>
            <a:noAutofit/>
          </a:bodyPr>
          <a:lstStyle/>
          <a:p>
            <a:pPr algn="ctr" defTabSz="457200">
              <a:lnSpc>
                <a:spcPct val="90000"/>
              </a:lnSpc>
            </a:pPr>
            <a:endParaRPr lang="en-US" sz="1799" dirty="0">
              <a:solidFill>
                <a:prstClr val="white"/>
              </a:solidFill>
            </a:endParaRPr>
          </a:p>
        </p:txBody>
      </p:sp>
      <p:sp>
        <p:nvSpPr>
          <p:cNvPr id="2" name="Title 1"/>
          <p:cNvSpPr>
            <a:spLocks noGrp="1"/>
          </p:cNvSpPr>
          <p:nvPr>
            <p:ph type="title"/>
          </p:nvPr>
        </p:nvSpPr>
        <p:spPr bwMode="gray">
          <a:xfrm>
            <a:off x="398962" y="362152"/>
            <a:ext cx="8346074" cy="854080"/>
          </a:xfrm>
          <a:prstGeom prst="rect">
            <a:avLst/>
          </a:prstGeom>
        </p:spPr>
        <p:txBody>
          <a:bodyPr anchor="t" anchorCtr="0">
            <a:spAutoFit/>
          </a:bodyPr>
          <a:lstStyle>
            <a:lvl1pPr>
              <a:defRPr sz="4950">
                <a:solidFill>
                  <a:schemeClr val="bg1"/>
                </a:solidFill>
              </a:defRPr>
            </a:lvl1pPr>
          </a:lstStyle>
          <a:p>
            <a:r>
              <a:rPr lang="en-US" smtClean="0"/>
              <a:t>Click to edit Master title style</a:t>
            </a:r>
            <a:endParaRPr dirty="0"/>
          </a:p>
        </p:txBody>
      </p:sp>
    </p:spTree>
    <p:extLst>
      <p:ext uri="{BB962C8B-B14F-4D97-AF65-F5344CB8AC3E}">
        <p14:creationId xmlns:p14="http://schemas.microsoft.com/office/powerpoint/2010/main" val="331479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69964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1"/>
            <a:ext cx="9143999" cy="5134739"/>
          </a:xfrm>
          <a:prstGeom prst="rect">
            <a:avLst/>
          </a:prstGeom>
        </p:spPr>
      </p:pic>
      <p:sp>
        <p:nvSpPr>
          <p:cNvPr id="6" name="Text Placeholder 12"/>
          <p:cNvSpPr>
            <a:spLocks noGrp="1"/>
          </p:cNvSpPr>
          <p:nvPr>
            <p:ph type="body" sz="quarter" idx="13" hasCustomPrompt="1"/>
          </p:nvPr>
        </p:nvSpPr>
        <p:spPr>
          <a:xfrm>
            <a:off x="398965" y="1030307"/>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grpSp>
      <p:pic>
        <p:nvPicPr>
          <p:cNvPr id="17" name="Picture 16"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7868" y="4697730"/>
            <a:ext cx="1219171" cy="445770"/>
          </a:xfrm>
          <a:prstGeom prst="rect">
            <a:avLst/>
          </a:prstGeom>
        </p:spPr>
      </p:pic>
      <p:sp>
        <p:nvSpPr>
          <p:cNvPr id="18" name="TextBox 17"/>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a:t>
            </a:r>
            <a:r>
              <a:rPr sz="638" dirty="0">
                <a:solidFill>
                  <a:srgbClr val="58595B"/>
                </a:solidFill>
              </a:rPr>
              <a:t> Oracle and/or its affiliates. All rights </a:t>
            </a:r>
            <a:r>
              <a:rPr sz="638" dirty="0" smtClean="0">
                <a:solidFill>
                  <a:srgbClr val="58595B"/>
                </a:solidFill>
              </a:rPr>
              <a:t>reserved</a:t>
            </a:r>
            <a:r>
              <a:rPr lang="en-US" sz="638" dirty="0" smtClean="0">
                <a:solidFill>
                  <a:srgbClr val="58595B"/>
                </a:solidFill>
              </a:rPr>
              <a:t>.</a:t>
            </a:r>
            <a:endParaRPr sz="638" dirty="0">
              <a:solidFill>
                <a:srgbClr val="58595B"/>
              </a:solidFill>
            </a:endParaRPr>
          </a:p>
        </p:txBody>
      </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rPr>
              <a:pPr/>
              <a:t>‹#›</a:t>
            </a:fld>
            <a:endParaRPr dirty="0">
              <a:solidFill>
                <a:srgbClr val="5F5F5F"/>
              </a:solidFill>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srgbClr val="58595B"/>
                </a:solidFill>
              </a:rPr>
              <a:pPr/>
              <a:t>22-06-2019</a:t>
            </a:fld>
            <a:endParaRPr lang="en-US" dirty="0">
              <a:solidFill>
                <a:srgbClr val="58595B"/>
              </a:solidFill>
            </a:endParaRPr>
          </a:p>
        </p:txBody>
      </p:sp>
    </p:spTree>
    <p:extLst>
      <p:ext uri="{BB962C8B-B14F-4D97-AF65-F5344CB8AC3E}">
        <p14:creationId xmlns:p14="http://schemas.microsoft.com/office/powerpoint/2010/main" val="186296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1"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1BDDEA15-72E7-3D41-AC3E-2DB6E892CCCA}"/>
              </a:ext>
            </a:extLst>
          </p:cNvPr>
          <p:cNvSpPr>
            <a:spLocks noGrp="1"/>
          </p:cNvSpPr>
          <p:nvPr>
            <p:ph idx="10"/>
          </p:nvPr>
        </p:nvSpPr>
        <p:spPr>
          <a:xfrm>
            <a:off x="4703886"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6147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38761221"/>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p8">
    <p:spTree>
      <p:nvGrpSpPr>
        <p:cNvPr id="1" name=""/>
        <p:cNvGrpSpPr/>
        <p:nvPr/>
      </p:nvGrpSpPr>
      <p:grpSpPr>
        <a:xfrm>
          <a:off x="0" y="0"/>
          <a:ext cx="0" cy="0"/>
          <a:chOff x="0" y="0"/>
          <a:chExt cx="0" cy="0"/>
        </a:xfrm>
      </p:grpSpPr>
      <p:sp>
        <p:nvSpPr>
          <p:cNvPr id="11" name="图片占位符 7">
            <a:extLst>
              <a:ext uri="{FF2B5EF4-FFF2-40B4-BE49-F238E27FC236}">
                <a16:creationId xmlns:a16="http://schemas.microsoft.com/office/drawing/2014/main" xmlns="" id="{B0AC6ED9-08EC-8A41-815E-253B0EC34410}"/>
              </a:ext>
            </a:extLst>
          </p:cNvPr>
          <p:cNvSpPr>
            <a:spLocks noGrp="1"/>
          </p:cNvSpPr>
          <p:nvPr>
            <p:ph type="pic" sz="quarter" idx="14"/>
          </p:nvPr>
        </p:nvSpPr>
        <p:spPr>
          <a:xfrm>
            <a:off x="7167966" y="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4" name="图片占位符 7">
            <a:extLst>
              <a:ext uri="{FF2B5EF4-FFF2-40B4-BE49-F238E27FC236}">
                <a16:creationId xmlns:a16="http://schemas.microsoft.com/office/drawing/2014/main" xmlns="" id="{44BC1C60-F478-494C-95CB-4AB00E7D166B}"/>
              </a:ext>
            </a:extLst>
          </p:cNvPr>
          <p:cNvSpPr>
            <a:spLocks noGrp="1"/>
          </p:cNvSpPr>
          <p:nvPr>
            <p:ph type="pic" sz="quarter" idx="17"/>
          </p:nvPr>
        </p:nvSpPr>
        <p:spPr>
          <a:xfrm>
            <a:off x="7167966" y="171450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5" name="图片占位符 7">
            <a:extLst>
              <a:ext uri="{FF2B5EF4-FFF2-40B4-BE49-F238E27FC236}">
                <a16:creationId xmlns:a16="http://schemas.microsoft.com/office/drawing/2014/main" xmlns="" id="{6E13E9FC-3DEC-124C-BA11-F62C001B1536}"/>
              </a:ext>
            </a:extLst>
          </p:cNvPr>
          <p:cNvSpPr>
            <a:spLocks noGrp="1"/>
          </p:cNvSpPr>
          <p:nvPr>
            <p:ph type="pic" sz="quarter" idx="18"/>
          </p:nvPr>
        </p:nvSpPr>
        <p:spPr>
          <a:xfrm>
            <a:off x="7167966" y="342900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6" name="图片占位符 7">
            <a:extLst>
              <a:ext uri="{FF2B5EF4-FFF2-40B4-BE49-F238E27FC236}">
                <a16:creationId xmlns:a16="http://schemas.microsoft.com/office/drawing/2014/main" xmlns="" id="{27CBEC00-9D86-1A49-9E12-577EA64C6420}"/>
              </a:ext>
            </a:extLst>
          </p:cNvPr>
          <p:cNvSpPr>
            <a:spLocks noGrp="1"/>
          </p:cNvSpPr>
          <p:nvPr>
            <p:ph type="pic" sz="quarter" idx="19"/>
          </p:nvPr>
        </p:nvSpPr>
        <p:spPr>
          <a:xfrm>
            <a:off x="5191932" y="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7" name="图片占位符 7">
            <a:extLst>
              <a:ext uri="{FF2B5EF4-FFF2-40B4-BE49-F238E27FC236}">
                <a16:creationId xmlns:a16="http://schemas.microsoft.com/office/drawing/2014/main" xmlns="" id="{8A27156A-B9C8-CF42-8779-BDCAAAD403C7}"/>
              </a:ext>
            </a:extLst>
          </p:cNvPr>
          <p:cNvSpPr>
            <a:spLocks noGrp="1"/>
          </p:cNvSpPr>
          <p:nvPr>
            <p:ph type="pic" sz="quarter" idx="20"/>
          </p:nvPr>
        </p:nvSpPr>
        <p:spPr>
          <a:xfrm>
            <a:off x="5191932" y="171450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8" name="图片占位符 7">
            <a:extLst>
              <a:ext uri="{FF2B5EF4-FFF2-40B4-BE49-F238E27FC236}">
                <a16:creationId xmlns:a16="http://schemas.microsoft.com/office/drawing/2014/main" xmlns="" id="{22010F44-C86E-9947-AFD6-96B36A2D488E}"/>
              </a:ext>
            </a:extLst>
          </p:cNvPr>
          <p:cNvSpPr>
            <a:spLocks noGrp="1"/>
          </p:cNvSpPr>
          <p:nvPr>
            <p:ph type="pic" sz="quarter" idx="21"/>
          </p:nvPr>
        </p:nvSpPr>
        <p:spPr>
          <a:xfrm>
            <a:off x="5191932" y="3429002"/>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Tree>
    <p:extLst>
      <p:ext uri="{BB962C8B-B14F-4D97-AF65-F5344CB8AC3E}">
        <p14:creationId xmlns:p14="http://schemas.microsoft.com/office/powerpoint/2010/main" val="678301689"/>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Divider purple gradi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D1B2FDF3-0644-9B4A-9F1E-B5B787DC92D9}"/>
              </a:ext>
            </a:extLst>
          </p:cNvPr>
          <p:cNvSpPr/>
          <p:nvPr userDrawn="1"/>
        </p:nvSpPr>
        <p:spPr>
          <a:xfrm>
            <a:off x="0" y="2"/>
            <a:ext cx="9143999" cy="5143499"/>
          </a:xfrm>
          <a:prstGeom prst="rect">
            <a:avLst/>
          </a:prstGeom>
          <a:gradFill>
            <a:gsLst>
              <a:gs pos="45000">
                <a:srgbClr val="00857D"/>
              </a:gs>
              <a:gs pos="99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6" name="Text Placeholder 6">
            <a:extLst>
              <a:ext uri="{FF2B5EF4-FFF2-40B4-BE49-F238E27FC236}">
                <a16:creationId xmlns:a16="http://schemas.microsoft.com/office/drawing/2014/main" xmlns="" id="{E3351951-C4F5-1141-979E-E342289A5069}"/>
              </a:ext>
            </a:extLst>
          </p:cNvPr>
          <p:cNvSpPr>
            <a:spLocks noGrp="1"/>
          </p:cNvSpPr>
          <p:nvPr>
            <p:ph type="body" sz="quarter" idx="10"/>
          </p:nvPr>
        </p:nvSpPr>
        <p:spPr>
          <a:xfrm>
            <a:off x="728701"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8" name="Content Placeholder 2">
            <a:extLst>
              <a:ext uri="{FF2B5EF4-FFF2-40B4-BE49-F238E27FC236}">
                <a16:creationId xmlns:a16="http://schemas.microsoft.com/office/drawing/2014/main" xmlns="" id="{5CE2A3A6-71E2-114E-816B-5C3A477D4500}"/>
              </a:ext>
            </a:extLst>
          </p:cNvPr>
          <p:cNvSpPr>
            <a:spLocks noGrp="1"/>
          </p:cNvSpPr>
          <p:nvPr>
            <p:ph sz="half" idx="1"/>
          </p:nvPr>
        </p:nvSpPr>
        <p:spPr>
          <a:xfrm>
            <a:off x="728700" y="3386922"/>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
        <p:nvSpPr>
          <p:cNvPr id="5" name="TextBox 4">
            <a:extLst>
              <a:ext uri="{FF2B5EF4-FFF2-40B4-BE49-F238E27FC236}">
                <a16:creationId xmlns:a16="http://schemas.microsoft.com/office/drawing/2014/main" xmlns="" id="{9769F6D4-C12B-4177-B92B-1E853F8798E0}"/>
              </a:ext>
            </a:extLst>
          </p:cNvPr>
          <p:cNvSpPr txBox="1"/>
          <p:nvPr userDrawn="1"/>
        </p:nvSpPr>
        <p:spPr>
          <a:xfrm>
            <a:off x="7634359" y="4867155"/>
            <a:ext cx="1674368" cy="230832"/>
          </a:xfrm>
          <a:prstGeom prst="rect">
            <a:avLst/>
          </a:prstGeom>
          <a:noFill/>
        </p:spPr>
        <p:txBody>
          <a:bodyPr wrap="square" rtlCol="0">
            <a:spAutoFit/>
          </a:bodyPr>
          <a:lstStyle/>
          <a:p>
            <a:r>
              <a:rPr lang="en-US" sz="900" i="1" dirty="0">
                <a:solidFill>
                  <a:srgbClr val="000000"/>
                </a:solidFill>
                <a:latin typeface="Arial" panose="020B0604020202020204" pitchFamily="34" charset="0"/>
                <a:cs typeface="Arial" panose="020B0604020202020204" pitchFamily="34" charset="0"/>
              </a:rPr>
              <a:t>Slides courtesy of AICPA</a:t>
            </a:r>
          </a:p>
        </p:txBody>
      </p:sp>
    </p:spTree>
    <p:extLst>
      <p:ext uri="{BB962C8B-B14F-4D97-AF65-F5344CB8AC3E}">
        <p14:creationId xmlns:p14="http://schemas.microsoft.com/office/powerpoint/2010/main" val="2221049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7_Title, Assoc, symbol graph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A7A8A9F-A2AF-F345-A041-FAFEA0187F18}"/>
              </a:ext>
            </a:extLst>
          </p:cNvPr>
          <p:cNvPicPr>
            <a:picLocks noChangeAspect="1"/>
          </p:cNvPicPr>
          <p:nvPr userDrawn="1"/>
        </p:nvPicPr>
        <p:blipFill>
          <a:blip r:embed="rId2"/>
          <a:stretch>
            <a:fillRect/>
          </a:stretch>
        </p:blipFill>
        <p:spPr>
          <a:xfrm>
            <a:off x="0" y="0"/>
            <a:ext cx="9151091" cy="5143500"/>
          </a:xfrm>
          <a:prstGeom prst="rect">
            <a:avLst/>
          </a:prstGeom>
        </p:spPr>
      </p:pic>
      <p:sp>
        <p:nvSpPr>
          <p:cNvPr id="15" name="Rectangle 14">
            <a:extLst>
              <a:ext uri="{FF2B5EF4-FFF2-40B4-BE49-F238E27FC236}">
                <a16:creationId xmlns:a16="http://schemas.microsoft.com/office/drawing/2014/main" xmlns="" id="{64B93D13-1FAF-3B4A-8038-8A9A847CB657}"/>
              </a:ext>
            </a:extLst>
          </p:cNvPr>
          <p:cNvSpPr/>
          <p:nvPr userDrawn="1"/>
        </p:nvSpPr>
        <p:spPr>
          <a:xfrm>
            <a:off x="0" y="675564"/>
            <a:ext cx="5152030" cy="3691720"/>
          </a:xfrm>
          <a:prstGeom prst="rect">
            <a:avLst/>
          </a:prstGeom>
          <a:gradFill flip="none" rotWithShape="1">
            <a:gsLst>
              <a:gs pos="45000">
                <a:srgbClr val="00857D"/>
              </a:gs>
              <a:gs pos="100000">
                <a:srgbClr val="00B05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4" name="Shape 18">
            <a:extLst>
              <a:ext uri="{FF2B5EF4-FFF2-40B4-BE49-F238E27FC236}">
                <a16:creationId xmlns:a16="http://schemas.microsoft.com/office/drawing/2014/main" xmlns="" id="{04CD9DF5-4790-5A4C-980B-ACA840B3B034}"/>
              </a:ext>
            </a:extLst>
          </p:cNvPr>
          <p:cNvSpPr txBox="1">
            <a:spLocks noGrp="1"/>
          </p:cNvSpPr>
          <p:nvPr>
            <p:ph type="ctrTitle"/>
          </p:nvPr>
        </p:nvSpPr>
        <p:spPr>
          <a:xfrm>
            <a:off x="457201" y="775504"/>
            <a:ext cx="4586288"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5" name="Subtitle 2">
            <a:extLst>
              <a:ext uri="{FF2B5EF4-FFF2-40B4-BE49-F238E27FC236}">
                <a16:creationId xmlns:a16="http://schemas.microsoft.com/office/drawing/2014/main" xmlns="" id="{216BE2FD-9412-9B46-933C-10DB527FE5DA}"/>
              </a:ext>
            </a:extLst>
          </p:cNvPr>
          <p:cNvSpPr>
            <a:spLocks noGrp="1"/>
          </p:cNvSpPr>
          <p:nvPr>
            <p:ph type="subTitle" idx="1"/>
          </p:nvPr>
        </p:nvSpPr>
        <p:spPr>
          <a:xfrm>
            <a:off x="457201" y="3071143"/>
            <a:ext cx="4586288"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233154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ssoc, symbol graphic">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5D6FE39-13DD-2449-B05B-95ED813AE08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hape 18">
            <a:extLst>
              <a:ext uri="{FF2B5EF4-FFF2-40B4-BE49-F238E27FC236}">
                <a16:creationId xmlns="" xmlns:a16="http://schemas.microsoft.com/office/drawing/2014/main" id="{7C3C5FFF-BD0C-9841-9E56-1EE739D95287}"/>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9" name="Subtitle 2">
            <a:extLst>
              <a:ext uri="{FF2B5EF4-FFF2-40B4-BE49-F238E27FC236}">
                <a16:creationId xmlns="" xmlns:a16="http://schemas.microsoft.com/office/drawing/2014/main" id="{B82B70F4-155C-5E41-9A29-27E5513220AD}"/>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7757590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6_Divider with quote, purple gradi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1C93E8DD-5B6E-D641-8BB5-8C04EE102C2F}"/>
              </a:ext>
            </a:extLst>
          </p:cNvPr>
          <p:cNvSpPr/>
          <p:nvPr userDrawn="1"/>
        </p:nvSpPr>
        <p:spPr>
          <a:xfrm>
            <a:off x="0" y="2"/>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rgbClr val="FFFFFF"/>
              </a:solidFill>
            </a:endParaRPr>
          </a:p>
        </p:txBody>
      </p:sp>
      <p:sp>
        <p:nvSpPr>
          <p:cNvPr id="7" name="Text Placeholder 6">
            <a:extLst>
              <a:ext uri="{FF2B5EF4-FFF2-40B4-BE49-F238E27FC236}">
                <a16:creationId xmlns:a16="http://schemas.microsoft.com/office/drawing/2014/main" xmlns="" id="{333DA187-5C44-AD48-8C5D-5505EE820185}"/>
              </a:ext>
            </a:extLst>
          </p:cNvPr>
          <p:cNvSpPr>
            <a:spLocks noGrp="1"/>
          </p:cNvSpPr>
          <p:nvPr>
            <p:ph type="body" sz="quarter" idx="10"/>
          </p:nvPr>
        </p:nvSpPr>
        <p:spPr>
          <a:xfrm>
            <a:off x="728701"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4" name="Content Placeholder 2">
            <a:extLst>
              <a:ext uri="{FF2B5EF4-FFF2-40B4-BE49-F238E27FC236}">
                <a16:creationId xmlns:a16="http://schemas.microsoft.com/office/drawing/2014/main" xmlns="" id="{DF3658C4-D5E9-8C43-BD0D-AA47CAF36E86}"/>
              </a:ext>
            </a:extLst>
          </p:cNvPr>
          <p:cNvSpPr>
            <a:spLocks noGrp="1"/>
          </p:cNvSpPr>
          <p:nvPr>
            <p:ph sz="half" idx="1"/>
          </p:nvPr>
        </p:nvSpPr>
        <p:spPr>
          <a:xfrm>
            <a:off x="728700" y="3386922"/>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
        <p:nvSpPr>
          <p:cNvPr id="6" name="TextBox 5">
            <a:extLst>
              <a:ext uri="{FF2B5EF4-FFF2-40B4-BE49-F238E27FC236}">
                <a16:creationId xmlns:a16="http://schemas.microsoft.com/office/drawing/2014/main" xmlns="" id="{0E8BFB45-D858-4F70-8C57-179A877B699E}"/>
              </a:ext>
            </a:extLst>
          </p:cNvPr>
          <p:cNvSpPr txBox="1"/>
          <p:nvPr userDrawn="1"/>
        </p:nvSpPr>
        <p:spPr>
          <a:xfrm>
            <a:off x="7634359" y="4867155"/>
            <a:ext cx="1674368" cy="230832"/>
          </a:xfrm>
          <a:prstGeom prst="rect">
            <a:avLst/>
          </a:prstGeom>
          <a:noFill/>
        </p:spPr>
        <p:txBody>
          <a:bodyPr wrap="square" rtlCol="0">
            <a:spAutoFit/>
          </a:bodyPr>
          <a:lstStyle/>
          <a:p>
            <a:r>
              <a:rPr lang="en-US" sz="900" i="1" dirty="0">
                <a:solidFill>
                  <a:srgbClr val="000000"/>
                </a:solidFill>
                <a:latin typeface="Arial" panose="020B0604020202020204" pitchFamily="34" charset="0"/>
                <a:cs typeface="Arial" panose="020B0604020202020204" pitchFamily="34" charset="0"/>
              </a:rPr>
              <a:t>Slides courtesy of AICPA</a:t>
            </a:r>
          </a:p>
        </p:txBody>
      </p:sp>
    </p:spTree>
    <p:extLst>
      <p:ext uri="{BB962C8B-B14F-4D97-AF65-F5344CB8AC3E}">
        <p14:creationId xmlns:p14="http://schemas.microsoft.com/office/powerpoint/2010/main" val="29831209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64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p2">
    <p:spTree>
      <p:nvGrpSpPr>
        <p:cNvPr id="1" name=""/>
        <p:cNvGrpSpPr/>
        <p:nvPr/>
      </p:nvGrpSpPr>
      <p:grpSpPr>
        <a:xfrm>
          <a:off x="0" y="0"/>
          <a:ext cx="0" cy="0"/>
          <a:chOff x="0" y="0"/>
          <a:chExt cx="0" cy="0"/>
        </a:xfrm>
      </p:grpSpPr>
      <p:sp>
        <p:nvSpPr>
          <p:cNvPr id="4" name="图片占位符 8"/>
          <p:cNvSpPr>
            <a:spLocks noGrp="1"/>
          </p:cNvSpPr>
          <p:nvPr>
            <p:ph type="pic" sz="quarter" idx="11"/>
          </p:nvPr>
        </p:nvSpPr>
        <p:spPr>
          <a:xfrm>
            <a:off x="0" y="0"/>
            <a:ext cx="9144000" cy="51435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24384000" h="13716000">
                <a:moveTo>
                  <a:pt x="0" y="0"/>
                </a:moveTo>
                <a:lnTo>
                  <a:pt x="24384000" y="0"/>
                </a:lnTo>
                <a:lnTo>
                  <a:pt x="24384000" y="13716000"/>
                </a:lnTo>
                <a:lnTo>
                  <a:pt x="0" y="13716000"/>
                </a:lnTo>
                <a:close/>
              </a:path>
            </a:pathLst>
          </a:custGeom>
          <a:solidFill>
            <a:schemeClr val="bg1">
              <a:lumMod val="85000"/>
            </a:schemeClr>
          </a:solidFill>
          <a:ln w="12700">
            <a:miter lim="400000"/>
          </a:ln>
          <a:extLst>
            <a:ext uri="{C572A759-6A51-4108-AA02-DFA0A04FC94B}"/>
          </a:extLst>
        </p:spPr>
        <p:txBody>
          <a:bodyPr>
            <a:noAutofit/>
          </a:bodyPr>
          <a:lstStyle>
            <a:lvl1pPr>
              <a:defRPr sz="900">
                <a:solidFill>
                  <a:schemeClr val="accent5"/>
                </a:solidFill>
              </a:defRPr>
            </a:lvl1pPr>
          </a:lstStyle>
          <a:p>
            <a:pPr lvl="0"/>
            <a:r>
              <a:rPr lang="zh-CN" altLang="en-US" noProof="0">
                <a:sym typeface="Helvetica Light"/>
              </a:rPr>
              <a:t>单击图标添加图片</a:t>
            </a:r>
            <a:endParaRPr lang="zh-CN" altLang="en-US" noProof="0" dirty="0">
              <a:sym typeface="Helvetica Light"/>
            </a:endParaRPr>
          </a:p>
        </p:txBody>
      </p:sp>
      <p:sp>
        <p:nvSpPr>
          <p:cNvPr id="3" name="灯片编号占位符 2">
            <a:extLst>
              <a:ext uri="{FF2B5EF4-FFF2-40B4-BE49-F238E27FC236}">
                <a16:creationId xmlns:a16="http://schemas.microsoft.com/office/drawing/2014/main" xmlns="" id="{08555B06-1DE3-40D4-8623-D33CC6F69336}"/>
              </a:ext>
            </a:extLst>
          </p:cNvPr>
          <p:cNvSpPr>
            <a:spLocks noGrp="1"/>
          </p:cNvSpPr>
          <p:nvPr>
            <p:ph type="sldNum" sz="quarter" idx="12"/>
          </p:nvPr>
        </p:nvSpPr>
        <p:spPr/>
        <p:txBody>
          <a:bodyPr/>
          <a:lstStyle>
            <a:lvl1pPr>
              <a:defRPr/>
            </a:lvl1pPr>
          </a:lstStyle>
          <a:p>
            <a:pPr>
              <a:defRPr/>
            </a:pPr>
            <a:fld id="{4AF61FD6-953C-46D2-842B-2686999B6755}" type="slidenum">
              <a:rPr lang="en-US" altLang="zh-CN" sz="1800" smtClean="0">
                <a:solidFill>
                  <a:srgbClr val="000000"/>
                </a:solidFill>
              </a:rPr>
              <a:pPr>
                <a:defRPr/>
              </a:pPr>
              <a:t>‹#›</a:t>
            </a:fld>
            <a:endParaRPr lang="en-US" altLang="zh-CN" sz="1800">
              <a:solidFill>
                <a:srgbClr val="000000"/>
              </a:solidFill>
            </a:endParaRPr>
          </a:p>
        </p:txBody>
      </p:sp>
      <p:sp>
        <p:nvSpPr>
          <p:cNvPr id="5" name="TextBox 4">
            <a:extLst>
              <a:ext uri="{FF2B5EF4-FFF2-40B4-BE49-F238E27FC236}">
                <a16:creationId xmlns:a16="http://schemas.microsoft.com/office/drawing/2014/main" xmlns="" id="{474C5B35-C9C3-4B1E-9FA6-AE614B826FF8}"/>
              </a:ext>
            </a:extLst>
          </p:cNvPr>
          <p:cNvSpPr txBox="1"/>
          <p:nvPr userDrawn="1"/>
        </p:nvSpPr>
        <p:spPr>
          <a:xfrm>
            <a:off x="7634359" y="4857070"/>
            <a:ext cx="1674368" cy="230832"/>
          </a:xfrm>
          <a:prstGeom prst="rect">
            <a:avLst/>
          </a:prstGeom>
          <a:noFill/>
        </p:spPr>
        <p:txBody>
          <a:bodyPr wrap="square" rtlCol="0">
            <a:spAutoFit/>
          </a:bodyPr>
          <a:lstStyle/>
          <a:p>
            <a:r>
              <a:rPr lang="en-US" sz="900" i="1" dirty="0">
                <a:solidFill>
                  <a:srgbClr val="000000"/>
                </a:solidFill>
                <a:latin typeface="Arial" panose="020B0604020202020204" pitchFamily="34" charset="0"/>
                <a:cs typeface="Arial" panose="020B0604020202020204" pitchFamily="34" charset="0"/>
              </a:rPr>
              <a:t>Slides courtesy of AICPA</a:t>
            </a:r>
          </a:p>
        </p:txBody>
      </p:sp>
    </p:spTree>
    <p:extLst>
      <p:ext uri="{BB962C8B-B14F-4D97-AF65-F5344CB8AC3E}">
        <p14:creationId xmlns:p14="http://schemas.microsoft.com/office/powerpoint/2010/main" val="335808660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 xmlns:a16="http://schemas.microsoft.com/office/drawing/2014/main"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 xmlns:a16="http://schemas.microsoft.com/office/drawing/2014/main"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 xmlns:a16="http://schemas.microsoft.com/office/drawing/2014/main"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 xmlns:a16="http://schemas.microsoft.com/office/drawing/2014/main"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 xmlns:a16="http://schemas.microsoft.com/office/drawing/2014/main"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19278388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 xmlns:a16="http://schemas.microsoft.com/office/drawing/2014/main"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 xmlns:a16="http://schemas.microsoft.com/office/drawing/2014/main"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 xmlns:a16="http://schemas.microsoft.com/office/drawing/2014/main"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 xmlns:a16="http://schemas.microsoft.com/office/drawing/2014/main"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 xmlns:a16="http://schemas.microsoft.com/office/drawing/2014/main"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 xmlns:a16="http://schemas.microsoft.com/office/drawing/2014/main"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423144483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 xmlns:a16="http://schemas.microsoft.com/office/drawing/2014/main"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 xmlns:a16="http://schemas.microsoft.com/office/drawing/2014/main"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 xmlns:a16="http://schemas.microsoft.com/office/drawing/2014/main"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 xmlns:a16="http://schemas.microsoft.com/office/drawing/2014/main"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 xmlns:a16="http://schemas.microsoft.com/office/drawing/2014/main"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 xmlns:a16="http://schemas.microsoft.com/office/drawing/2014/main"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19415958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 xmlns:a16="http://schemas.microsoft.com/office/drawing/2014/main"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 xmlns:a16="http://schemas.microsoft.com/office/drawing/2014/main"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 xmlns:a16="http://schemas.microsoft.com/office/drawing/2014/main"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 xmlns:a16="http://schemas.microsoft.com/office/drawing/2014/main"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 xmlns:a16="http://schemas.microsoft.com/office/drawing/2014/main"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 xmlns:a16="http://schemas.microsoft.com/office/drawing/2014/main"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289593847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21733337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6137843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424392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ssoc, symbol graphic">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BB88BF8-FD9E-8142-AC9D-CF24F4ED07A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hape 18">
            <a:extLst>
              <a:ext uri="{FF2B5EF4-FFF2-40B4-BE49-F238E27FC236}">
                <a16:creationId xmlns="" xmlns:a16="http://schemas.microsoft.com/office/drawing/2014/main" id="{7C3C5FFF-BD0C-9841-9E56-1EE739D95287}"/>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9" name="Subtitle 2">
            <a:extLst>
              <a:ext uri="{FF2B5EF4-FFF2-40B4-BE49-F238E27FC236}">
                <a16:creationId xmlns="" xmlns:a16="http://schemas.microsoft.com/office/drawing/2014/main" id="{B82B70F4-155C-5E41-9A29-27E5513220AD}"/>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4475701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268906900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368959116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24392729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18566928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10806929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19486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211150010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39215731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41973997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98629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54FA6C4-92BB-C643-B053-3AD0CDC3049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 xmlns:a16="http://schemas.microsoft.com/office/drawing/2014/main" id="{37DC5B9F-B571-7A40-BB9A-4152CD1916E8}"/>
              </a:ext>
            </a:extLst>
          </p:cNvPr>
          <p:cNvSpPr>
            <a:spLocks noGrp="1"/>
          </p:cNvSpPr>
          <p:nvPr>
            <p:ph type="ctrTitle"/>
          </p:nvPr>
        </p:nvSpPr>
        <p:spPr>
          <a:xfrm>
            <a:off x="497450" y="1529014"/>
            <a:ext cx="4659436" cy="2063271"/>
          </a:xfrm>
        </p:spPr>
        <p:txBody>
          <a:bodyPr lIns="0" tIns="0" rIns="0" bIns="0" anchor="t">
            <a:noAutofit/>
          </a:bodyPr>
          <a:lstStyle>
            <a:lvl1pPr algn="l">
              <a:lnSpc>
                <a:spcPct val="100000"/>
              </a:lnSpc>
              <a:defRPr sz="3800">
                <a:solidFill>
                  <a:schemeClr val="bg1"/>
                </a:solidFill>
              </a:defRPr>
            </a:lvl1pPr>
          </a:lstStyle>
          <a:p>
            <a:r>
              <a:rPr lang="en-US" dirty="0"/>
              <a:t>Click to edit Master title style</a:t>
            </a:r>
          </a:p>
        </p:txBody>
      </p:sp>
      <p:sp>
        <p:nvSpPr>
          <p:cNvPr id="12" name="Subtitle 2">
            <a:extLst>
              <a:ext uri="{FF2B5EF4-FFF2-40B4-BE49-F238E27FC236}">
                <a16:creationId xmlns="" xmlns:a16="http://schemas.microsoft.com/office/drawing/2014/main" id="{D16287B7-BB8E-5B44-8A70-6F633FFF8C92}"/>
              </a:ext>
            </a:extLst>
          </p:cNvPr>
          <p:cNvSpPr>
            <a:spLocks noGrp="1"/>
          </p:cNvSpPr>
          <p:nvPr>
            <p:ph type="subTitle" idx="1"/>
          </p:nvPr>
        </p:nvSpPr>
        <p:spPr>
          <a:xfrm>
            <a:off x="512258" y="3885791"/>
            <a:ext cx="4629820" cy="510979"/>
          </a:xfrm>
          <a:prstGeom prst="rect">
            <a:avLst/>
          </a:prstGeom>
        </p:spPr>
        <p:txBody>
          <a:bodyPr lIns="0" tIns="0" rIns="0" bIns="0" anchor="b">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 xmlns:a16="http://schemas.microsoft.com/office/drawing/2014/main" id="{A08EF8FC-247A-A04A-B85C-2A5F3320F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625" y="537210"/>
            <a:ext cx="1131887" cy="408940"/>
          </a:xfrm>
          <a:prstGeom prst="rect">
            <a:avLst/>
          </a:prstGeom>
        </p:spPr>
      </p:pic>
    </p:spTree>
    <p:extLst>
      <p:ext uri="{BB962C8B-B14F-4D97-AF65-F5344CB8AC3E}">
        <p14:creationId xmlns:p14="http://schemas.microsoft.com/office/powerpoint/2010/main" val="2064124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Assoc, symbol graphic">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ED7947C-2E0B-3742-A57E-546924E1848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hape 18">
            <a:extLst>
              <a:ext uri="{FF2B5EF4-FFF2-40B4-BE49-F238E27FC236}">
                <a16:creationId xmlns="" xmlns:a16="http://schemas.microsoft.com/office/drawing/2014/main" id="{7C3C5FFF-BD0C-9841-9E56-1EE739D95287}"/>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9" name="Subtitle 2">
            <a:extLst>
              <a:ext uri="{FF2B5EF4-FFF2-40B4-BE49-F238E27FC236}">
                <a16:creationId xmlns="" xmlns:a16="http://schemas.microsoft.com/office/drawing/2014/main" id="{B82B70F4-155C-5E41-9A29-27E5513220AD}"/>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599361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1960272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42242199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39306070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564412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6543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7317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00986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181527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2" name="Picture 1" descr="Background1-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 y="0"/>
            <a:ext cx="9144000" cy="5148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045" y="415705"/>
            <a:ext cx="1387475" cy="610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1871"/>
            <a:ext cx="704535" cy="2453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90911"/>
            <a:ext cx="645876" cy="246351"/>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3221"/>
            <a:ext cx="679896" cy="245001"/>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90911"/>
            <a:ext cx="544583" cy="246351"/>
          </a:xfrm>
          <a:prstGeom prst="rect">
            <a:avLst/>
          </a:prstGeom>
        </p:spPr>
      </p:pic>
      <p:sp>
        <p:nvSpPr>
          <p:cNvPr id="8" name="Title 1"/>
          <p:cNvSpPr txBox="1">
            <a:spLocks/>
          </p:cNvSpPr>
          <p:nvPr userDrawn="1"/>
        </p:nvSpPr>
        <p:spPr>
          <a:xfrm>
            <a:off x="444031" y="2008078"/>
            <a:ext cx="6666333" cy="14957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prstClr val="white"/>
                </a:solidFill>
                <a:ea typeface="Roboto Thin" charset="0"/>
                <a:cs typeface="Roboto Thin" charset="0"/>
              </a:rPr>
              <a:t>Sample copy</a:t>
            </a:r>
          </a:p>
        </p:txBody>
      </p:sp>
      <p:sp>
        <p:nvSpPr>
          <p:cNvPr id="9" name="Subtitle 2"/>
          <p:cNvSpPr txBox="1">
            <a:spLocks/>
          </p:cNvSpPr>
          <p:nvPr userDrawn="1"/>
        </p:nvSpPr>
        <p:spPr>
          <a:xfrm>
            <a:off x="444031" y="3427014"/>
            <a:ext cx="4572000" cy="6967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prstClr val="white"/>
                </a:solidFill>
                <a:ea typeface="Roboto" charset="0"/>
                <a:cs typeface="Roboto" charset="0"/>
              </a:rPr>
              <a:t>Name</a:t>
            </a:r>
          </a:p>
          <a:p>
            <a:pPr marL="0" indent="0">
              <a:buFont typeface="Arial"/>
              <a:buNone/>
            </a:pPr>
            <a:r>
              <a:rPr lang="en-GB" sz="1600" dirty="0">
                <a:solidFill>
                  <a:prstClr val="white"/>
                </a:solidFill>
                <a:ea typeface="Roboto" charset="0"/>
                <a:cs typeface="Roboto" charset="0"/>
              </a:rPr>
              <a:t>Title</a:t>
            </a:r>
          </a:p>
        </p:txBody>
      </p:sp>
    </p:spTree>
    <p:extLst>
      <p:ext uri="{BB962C8B-B14F-4D97-AF65-F5344CB8AC3E}">
        <p14:creationId xmlns:p14="http://schemas.microsoft.com/office/powerpoint/2010/main" val="20743695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 xmlns:a16="http://schemas.microsoft.com/office/drawing/2014/main"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7286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ssoc, symbol graphic">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7C4F50C-FB6C-7744-B289-6285463A943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Shape 18">
            <a:extLst>
              <a:ext uri="{FF2B5EF4-FFF2-40B4-BE49-F238E27FC236}">
                <a16:creationId xmlns="" xmlns:a16="http://schemas.microsoft.com/office/drawing/2014/main" id="{7C3C5FFF-BD0C-9841-9E56-1EE739D95287}"/>
              </a:ext>
            </a:extLst>
          </p:cNvPr>
          <p:cNvSpPr txBox="1">
            <a:spLocks noGrp="1"/>
          </p:cNvSpPr>
          <p:nvPr>
            <p:ph type="ctrTitle"/>
          </p:nvPr>
        </p:nvSpPr>
        <p:spPr>
          <a:xfrm>
            <a:off x="457199" y="775504"/>
            <a:ext cx="4945225" cy="2196246"/>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9" name="Subtitle 2">
            <a:extLst>
              <a:ext uri="{FF2B5EF4-FFF2-40B4-BE49-F238E27FC236}">
                <a16:creationId xmlns="" xmlns:a16="http://schemas.microsoft.com/office/drawing/2014/main" id="{B82B70F4-155C-5E41-9A29-27E5513220AD}"/>
              </a:ext>
            </a:extLst>
          </p:cNvPr>
          <p:cNvSpPr>
            <a:spLocks noGrp="1"/>
          </p:cNvSpPr>
          <p:nvPr>
            <p:ph type="subTitle" idx="1"/>
          </p:nvPr>
        </p:nvSpPr>
        <p:spPr>
          <a:xfrm>
            <a:off x="457199" y="3071142"/>
            <a:ext cx="4945225" cy="1142043"/>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4387732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cSld name="3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0" y="-9169"/>
            <a:ext cx="9149800" cy="5152669"/>
          </a:xfrm>
          <a:prstGeom prst="rect">
            <a:avLst/>
          </a:prstGeom>
        </p:spPr>
      </p:pic>
      <p:sp>
        <p:nvSpPr>
          <p:cNvPr id="2" name="TextBox 1"/>
          <p:cNvSpPr txBox="1"/>
          <p:nvPr/>
        </p:nvSpPr>
        <p:spPr>
          <a:xfrm>
            <a:off x="49625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descr="Association_PPT_Back_Horz_Adjustr2-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9" name="TextBox 8"/>
          <p:cNvSpPr txBox="1"/>
          <p:nvPr userDrawn="1"/>
        </p:nvSpPr>
        <p:spPr>
          <a:xfrm>
            <a:off x="496253" y="2497609"/>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12" name="Picture 11">
            <a:extLst>
              <a:ext uri="{FF2B5EF4-FFF2-40B4-BE49-F238E27FC236}">
                <a16:creationId xmlns="" xmlns:a16="http://schemas.microsoft.com/office/drawing/2014/main" id="{60AFCF44-5727-0D48-B7C4-084C38853A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3956836"/>
            <a:ext cx="704535" cy="245391"/>
          </a:xfrm>
          <a:prstGeom prst="rect">
            <a:avLst/>
          </a:prstGeom>
        </p:spPr>
      </p:pic>
      <p:pic>
        <p:nvPicPr>
          <p:cNvPr id="13" name="Picture 12">
            <a:extLst>
              <a:ext uri="{FF2B5EF4-FFF2-40B4-BE49-F238E27FC236}">
                <a16:creationId xmlns="" xmlns:a16="http://schemas.microsoft.com/office/drawing/2014/main" id="{9B0746D1-72BF-7B40-A854-7EC29DE6F2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3955876"/>
            <a:ext cx="645876" cy="246351"/>
          </a:xfrm>
          <a:prstGeom prst="rect">
            <a:avLst/>
          </a:prstGeom>
        </p:spPr>
      </p:pic>
      <p:pic>
        <p:nvPicPr>
          <p:cNvPr id="14" name="Picture 13">
            <a:extLst>
              <a:ext uri="{FF2B5EF4-FFF2-40B4-BE49-F238E27FC236}">
                <a16:creationId xmlns="" xmlns:a16="http://schemas.microsoft.com/office/drawing/2014/main" id="{BF5444E5-74ED-0E40-8130-17F3D04F3B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3958186"/>
            <a:ext cx="679896" cy="245001"/>
          </a:xfrm>
          <a:prstGeom prst="rect">
            <a:avLst/>
          </a:prstGeom>
        </p:spPr>
      </p:pic>
      <p:pic>
        <p:nvPicPr>
          <p:cNvPr id="15" name="Picture 14">
            <a:extLst>
              <a:ext uri="{FF2B5EF4-FFF2-40B4-BE49-F238E27FC236}">
                <a16:creationId xmlns="" xmlns:a16="http://schemas.microsoft.com/office/drawing/2014/main" id="{96F230CA-2D40-9A42-B8E5-FF2913BC73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3955876"/>
            <a:ext cx="544583" cy="246351"/>
          </a:xfrm>
          <a:prstGeom prst="rect">
            <a:avLst/>
          </a:prstGeom>
        </p:spPr>
      </p:pic>
      <p:sp>
        <p:nvSpPr>
          <p:cNvPr id="17" name="TextBox 16">
            <a:extLst>
              <a:ext uri="{FF2B5EF4-FFF2-40B4-BE49-F238E27FC236}">
                <a16:creationId xmlns="" xmlns:a16="http://schemas.microsoft.com/office/drawing/2014/main" id="{C853A7D6-B915-7F47-BDAE-5BA80295F18C}"/>
              </a:ext>
            </a:extLst>
          </p:cNvPr>
          <p:cNvSpPr txBox="1"/>
          <p:nvPr userDrawn="1"/>
        </p:nvSpPr>
        <p:spPr>
          <a:xfrm>
            <a:off x="416872" y="4438069"/>
            <a:ext cx="8443664" cy="461665"/>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 This presentation’s images are subject to copyright protection and used under license from third parties. </a:t>
            </a:r>
            <a:r>
              <a:rPr lang="en-US" sz="800" b="1" dirty="0">
                <a:solidFill>
                  <a:prstClr val="white"/>
                </a:solidFill>
              </a:rPr>
              <a:t>Do not use images from this presentation in other presentations or documents without first consulting with Legal. </a:t>
            </a:r>
            <a:r>
              <a:rPr lang="en-US" sz="800" dirty="0">
                <a:solidFill>
                  <a:prstClr val="white"/>
                </a:solidFill>
              </a:rPr>
              <a:t>The use of copyrighted images outside the licensed scope constitutes copyright infringement and subjects the user to monetary damages and other penalties. </a:t>
            </a:r>
          </a:p>
        </p:txBody>
      </p:sp>
    </p:spTree>
    <p:extLst>
      <p:ext uri="{BB962C8B-B14F-4D97-AF65-F5344CB8AC3E}">
        <p14:creationId xmlns:p14="http://schemas.microsoft.com/office/powerpoint/2010/main" val="357734724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1927407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51554993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2925507803"/>
      </p:ext>
    </p:extLst>
  </p:cSld>
  <p:clrMapOvr>
    <a:masterClrMapping/>
  </p:clrMapOvr>
  <p:transition spd="slow">
    <p:wip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09391429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Red with gray outline">
    <p:spTree>
      <p:nvGrpSpPr>
        <p:cNvPr id="1" name=""/>
        <p:cNvGrpSpPr/>
        <p:nvPr/>
      </p:nvGrpSpPr>
      <p:grpSpPr>
        <a:xfrm>
          <a:off x="0" y="0"/>
          <a:ext cx="0" cy="0"/>
          <a:chOff x="0" y="0"/>
          <a:chExt cx="0" cy="0"/>
        </a:xfrm>
      </p:grpSpPr>
      <p:pic>
        <p:nvPicPr>
          <p:cNvPr id="2" name="Picture 13"/>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Border"/>
          <p:cNvGrpSpPr>
            <a:grpSpLocks/>
          </p:cNvGrpSpPr>
          <p:nvPr userDrawn="1"/>
        </p:nvGrpSpPr>
        <p:grpSpPr bwMode="auto">
          <a:xfrm>
            <a:off x="1" y="0"/>
            <a:ext cx="9144000" cy="51435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grpSp>
      <p:pic>
        <p:nvPicPr>
          <p:cNvPr id="8" name="Oracle red badge logo"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ltGray">
          <a:xfrm>
            <a:off x="398964" y="4698209"/>
            <a:ext cx="1217136" cy="44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Date Placeholder 3"/>
          <p:cNvSpPr>
            <a:spLocks noGrp="1"/>
          </p:cNvSpPr>
          <p:nvPr>
            <p:ph type="dt" sz="half" idx="2"/>
          </p:nvPr>
        </p:nvSpPr>
        <p:spPr>
          <a:xfrm>
            <a:off x="3137415" y="4917186"/>
            <a:ext cx="920038" cy="137160"/>
          </a:xfrm>
          <a:prstGeom prst="rect">
            <a:avLst/>
          </a:prstGeom>
        </p:spPr>
        <p:txBody>
          <a:bodyPr vert="horz" wrap="none" lIns="0" tIns="0" rIns="0" bIns="0" rtlCol="0" anchor="ctr" anchorCtr="0">
            <a:noAutofit/>
          </a:bodyPr>
          <a:lstStyle>
            <a:lvl1pPr algn="r">
              <a:defRPr sz="600">
                <a:solidFill>
                  <a:schemeClr val="tx1"/>
                </a:solidFill>
              </a:defRPr>
            </a:lvl1pPr>
          </a:lstStyle>
          <a:p>
            <a:r>
              <a:rPr lang="en-US" dirty="0" smtClean="0">
                <a:solidFill>
                  <a:prstClr val="black"/>
                </a:solidFill>
              </a:rPr>
              <a:t>05/01/16</a:t>
            </a:r>
            <a:endParaRPr lang="en-US" dirty="0">
              <a:solidFill>
                <a:prstClr val="black"/>
              </a:solidFill>
            </a:endParaRPr>
          </a:p>
        </p:txBody>
      </p:sp>
      <p:sp>
        <p:nvSpPr>
          <p:cNvPr id="14" name="Footer Placeholder 4"/>
          <p:cNvSpPr>
            <a:spLocks noGrp="1"/>
          </p:cNvSpPr>
          <p:nvPr>
            <p:ph type="ftr" sz="quarter" idx="3"/>
          </p:nvPr>
        </p:nvSpPr>
        <p:spPr>
          <a:xfrm>
            <a:off x="6467752" y="4917186"/>
            <a:ext cx="2057936" cy="137160"/>
          </a:xfrm>
          <a:prstGeom prst="rect">
            <a:avLst/>
          </a:prstGeom>
        </p:spPr>
        <p:txBody>
          <a:bodyPr vert="horz" wrap="none" lIns="0" tIns="0" rIns="0" bIns="0" rtlCol="0" anchor="ctr" anchorCtr="0">
            <a:noAutofit/>
          </a:bodyPr>
          <a:lstStyle>
            <a:lvl1pPr algn="l">
              <a:defRPr sz="600">
                <a:solidFill>
                  <a:schemeClr val="tx1"/>
                </a:solidFill>
              </a:defRPr>
            </a:lvl1pPr>
          </a:lstStyle>
          <a:p>
            <a:r>
              <a:rPr lang="en-US" dirty="0" smtClean="0">
                <a:solidFill>
                  <a:prstClr val="black"/>
                </a:solidFill>
              </a:rPr>
              <a:t>Oracle Confidential – Internal/Restricted/Highly Restricted</a:t>
            </a:r>
            <a:endParaRPr lang="en-US" dirty="0">
              <a:solidFill>
                <a:prstClr val="black"/>
              </a:solidFill>
            </a:endParaRPr>
          </a:p>
        </p:txBody>
      </p:sp>
      <p:sp>
        <p:nvSpPr>
          <p:cNvPr id="15" name="Slide Number Placeholder 5"/>
          <p:cNvSpPr>
            <a:spLocks noGrp="1"/>
          </p:cNvSpPr>
          <p:nvPr>
            <p:ph type="sldNum" sz="quarter" idx="4"/>
          </p:nvPr>
        </p:nvSpPr>
        <p:spPr>
          <a:xfrm>
            <a:off x="8459212" y="4917186"/>
            <a:ext cx="286320" cy="137160"/>
          </a:xfrm>
          <a:prstGeom prst="rect">
            <a:avLst/>
          </a:prstGeom>
        </p:spPr>
        <p:txBody>
          <a:bodyPr vert="horz" wrap="none" lIns="0" tIns="0" rIns="0" bIns="0" rtlCol="0" anchor="ctr" anchorCtr="0">
            <a:noAutofit/>
          </a:bodyPr>
          <a:lstStyle>
            <a:lvl1pPr algn="r">
              <a:defRPr sz="600">
                <a:solidFill>
                  <a:schemeClr val="tx1"/>
                </a:solidFill>
              </a:defRPr>
            </a:lvl1pPr>
          </a:lstStyle>
          <a:p>
            <a:fld id="{C51EAA63-D034-42AE-91FA-B13B9518C7BE}" type="slidenum">
              <a:rPr lang="en-US" smtClean="0">
                <a:solidFill>
                  <a:prstClr val="black"/>
                </a:solidFill>
              </a:rPr>
              <a:pPr/>
              <a:t>‹#›</a:t>
            </a:fld>
            <a:endParaRPr lang="en-US" dirty="0">
              <a:solidFill>
                <a:prstClr val="black"/>
              </a:solidFill>
            </a:endParaRPr>
          </a:p>
        </p:txBody>
      </p:sp>
      <p:sp>
        <p:nvSpPr>
          <p:cNvPr id="16" name="TextBox 15"/>
          <p:cNvSpPr txBox="1"/>
          <p:nvPr userDrawn="1"/>
        </p:nvSpPr>
        <p:spPr>
          <a:xfrm>
            <a:off x="4033555" y="4917186"/>
            <a:ext cx="2400926" cy="137160"/>
          </a:xfrm>
          <a:prstGeom prst="rect">
            <a:avLst/>
          </a:prstGeom>
          <a:noFill/>
        </p:spPr>
        <p:txBody>
          <a:bodyPr vert="horz" wrap="none" lIns="0" tIns="0" rIns="0" bIns="0" rtlCol="0" anchor="ctr" anchorCtr="0">
            <a:noAutofit/>
          </a:bodyPr>
          <a:lstStyle/>
          <a:p>
            <a:pPr algn="r" defTabSz="457200"/>
            <a:r>
              <a:rPr sz="600" dirty="0">
                <a:solidFill>
                  <a:prstClr val="black"/>
                </a:solidFill>
              </a:rPr>
              <a:t>Copyright © </a:t>
            </a:r>
            <a:r>
              <a:rPr lang="en-US" sz="600" dirty="0" smtClean="0">
                <a:solidFill>
                  <a:prstClr val="black"/>
                </a:solidFill>
              </a:rPr>
              <a:t>2016,</a:t>
            </a:r>
            <a:r>
              <a:rPr sz="600" dirty="0" smtClean="0">
                <a:solidFill>
                  <a:prstClr val="black"/>
                </a:solidFill>
              </a:rPr>
              <a:t> </a:t>
            </a:r>
            <a:r>
              <a:rPr sz="600" dirty="0">
                <a:solidFill>
                  <a:prstClr val="black"/>
                </a:solidFill>
              </a:rPr>
              <a:t>Oracle and/or its affiliates. All rights reserved</a:t>
            </a:r>
            <a:r>
              <a:rPr sz="600" dirty="0" smtClean="0">
                <a:solidFill>
                  <a:prstClr val="black"/>
                </a:solidFill>
              </a:rPr>
              <a:t>.</a:t>
            </a:r>
            <a:endParaRPr sz="600" dirty="0">
              <a:solidFill>
                <a:prstClr val="black"/>
              </a:solidFill>
            </a:endParaRPr>
          </a:p>
        </p:txBody>
      </p:sp>
    </p:spTree>
    <p:extLst>
      <p:ext uri="{BB962C8B-B14F-4D97-AF65-F5344CB8AC3E}">
        <p14:creationId xmlns:p14="http://schemas.microsoft.com/office/powerpoint/2010/main" val="6481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Full Red with Title 1">
    <p:spTree>
      <p:nvGrpSpPr>
        <p:cNvPr id="1" name=""/>
        <p:cNvGrpSpPr/>
        <p:nvPr/>
      </p:nvGrpSpPr>
      <p:grpSpPr>
        <a:xfrm>
          <a:off x="0" y="0"/>
          <a:ext cx="0" cy="0"/>
          <a:chOff x="0" y="0"/>
          <a:chExt cx="0" cy="0"/>
        </a:xfrm>
      </p:grpSpPr>
      <p:sp>
        <p:nvSpPr>
          <p:cNvPr id="7" name="Rectangle 6"/>
          <p:cNvSpPr/>
          <p:nvPr userDrawn="1"/>
        </p:nvSpPr>
        <p:spPr bwMode="gray">
          <a:xfrm>
            <a:off x="1"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5" tIns="45692" rIns="91385" bIns="45692" numCol="1" spcCol="0" rtlCol="0" fromWordArt="0" anchor="b" anchorCtr="0" forceAA="0" compatLnSpc="1">
            <a:prstTxWarp prst="textNoShape">
              <a:avLst/>
            </a:prstTxWarp>
            <a:noAutofit/>
          </a:bodyPr>
          <a:lstStyle/>
          <a:p>
            <a:pPr algn="ctr" defTabSz="457200">
              <a:lnSpc>
                <a:spcPct val="90000"/>
              </a:lnSpc>
            </a:pPr>
            <a:endParaRPr lang="en-US" sz="1799" dirty="0">
              <a:solidFill>
                <a:prstClr val="white"/>
              </a:solidFill>
            </a:endParaRPr>
          </a:p>
        </p:txBody>
      </p:sp>
      <p:sp>
        <p:nvSpPr>
          <p:cNvPr id="2" name="Title 1"/>
          <p:cNvSpPr>
            <a:spLocks noGrp="1"/>
          </p:cNvSpPr>
          <p:nvPr>
            <p:ph type="title"/>
          </p:nvPr>
        </p:nvSpPr>
        <p:spPr bwMode="gray">
          <a:xfrm>
            <a:off x="398962" y="362152"/>
            <a:ext cx="8346074" cy="854080"/>
          </a:xfrm>
          <a:prstGeom prst="rect">
            <a:avLst/>
          </a:prstGeom>
        </p:spPr>
        <p:txBody>
          <a:bodyPr anchor="t" anchorCtr="0">
            <a:spAutoFit/>
          </a:bodyPr>
          <a:lstStyle>
            <a:lvl1pPr>
              <a:defRPr sz="4950">
                <a:solidFill>
                  <a:schemeClr val="bg1"/>
                </a:solidFill>
              </a:defRPr>
            </a:lvl1pPr>
          </a:lstStyle>
          <a:p>
            <a:r>
              <a:rPr lang="en-US" smtClean="0"/>
              <a:t>Click to edit Master title style</a:t>
            </a:r>
            <a:endParaRPr dirty="0"/>
          </a:p>
        </p:txBody>
      </p:sp>
    </p:spTree>
    <p:extLst>
      <p:ext uri="{BB962C8B-B14F-4D97-AF65-F5344CB8AC3E}">
        <p14:creationId xmlns:p14="http://schemas.microsoft.com/office/powerpoint/2010/main" val="93996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52714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1"/>
            <a:ext cx="9143999" cy="5134739"/>
          </a:xfrm>
          <a:prstGeom prst="rect">
            <a:avLst/>
          </a:prstGeom>
        </p:spPr>
      </p:pic>
      <p:sp>
        <p:nvSpPr>
          <p:cNvPr id="6" name="Text Placeholder 12"/>
          <p:cNvSpPr>
            <a:spLocks noGrp="1"/>
          </p:cNvSpPr>
          <p:nvPr>
            <p:ph type="body" sz="quarter" idx="13" hasCustomPrompt="1"/>
          </p:nvPr>
        </p:nvSpPr>
        <p:spPr>
          <a:xfrm>
            <a:off x="398965" y="1030307"/>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grpSp>
      <p:pic>
        <p:nvPicPr>
          <p:cNvPr id="17" name="Picture 16"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7868" y="4697730"/>
            <a:ext cx="1219171" cy="445770"/>
          </a:xfrm>
          <a:prstGeom prst="rect">
            <a:avLst/>
          </a:prstGeom>
        </p:spPr>
      </p:pic>
      <p:sp>
        <p:nvSpPr>
          <p:cNvPr id="18" name="TextBox 17"/>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a:t>
            </a:r>
            <a:r>
              <a:rPr sz="638" dirty="0">
                <a:solidFill>
                  <a:srgbClr val="58595B"/>
                </a:solidFill>
              </a:rPr>
              <a:t> Oracle and/or its affiliates. All rights </a:t>
            </a:r>
            <a:r>
              <a:rPr sz="638" dirty="0" smtClean="0">
                <a:solidFill>
                  <a:srgbClr val="58595B"/>
                </a:solidFill>
              </a:rPr>
              <a:t>reserved</a:t>
            </a:r>
            <a:r>
              <a:rPr lang="en-US" sz="638" dirty="0" smtClean="0">
                <a:solidFill>
                  <a:srgbClr val="58595B"/>
                </a:solidFill>
              </a:rPr>
              <a:t>.</a:t>
            </a:r>
            <a:endParaRPr sz="638" dirty="0">
              <a:solidFill>
                <a:srgbClr val="58595B"/>
              </a:solidFill>
            </a:endParaRPr>
          </a:p>
        </p:txBody>
      </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rPr>
              <a:pPr/>
              <a:t>‹#›</a:t>
            </a:fld>
            <a:endParaRPr dirty="0">
              <a:solidFill>
                <a:srgbClr val="5F5F5F"/>
              </a:solidFill>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srgbClr val="58595B"/>
                </a:solidFill>
              </a:rPr>
              <a:pPr/>
              <a:t>22-06-2019</a:t>
            </a:fld>
            <a:endParaRPr lang="en-US" dirty="0">
              <a:solidFill>
                <a:srgbClr val="58595B"/>
              </a:solidFill>
            </a:endParaRPr>
          </a:p>
        </p:txBody>
      </p:sp>
    </p:spTree>
    <p:extLst>
      <p:ext uri="{BB962C8B-B14F-4D97-AF65-F5344CB8AC3E}">
        <p14:creationId xmlns:p14="http://schemas.microsoft.com/office/powerpoint/2010/main" val="30547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with Frame">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1770FD6-2A7B-4812-ACA7-6D74A16C1C5C}"/>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 xmlns:a16="http://schemas.microsoft.com/office/drawing/2014/main" id="{50CB0FE0-65B9-46EF-A288-53025EBBF4FE}"/>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 xmlns:a16="http://schemas.microsoft.com/office/drawing/2014/main" id="{648DF40C-E404-4F12-9B2F-47366496F708}"/>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 xmlns:a16="http://schemas.microsoft.com/office/drawing/2014/main" id="{91858614-F130-4153-86A6-78E879CC680E}"/>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 xmlns:a16="http://schemas.microsoft.com/office/drawing/2014/main" id="{273B16F7-4FD4-46DC-8CE8-CEE8F28EB67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 xmlns:a16="http://schemas.microsoft.com/office/drawing/2014/main" id="{AF4360F2-B0C1-4B65-80CF-B484AE38D20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 xmlns:a16="http://schemas.microsoft.com/office/drawing/2014/main" id="{40EB31C4-4466-4805-AA6F-F529F11DB33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 xmlns:a16="http://schemas.microsoft.com/office/drawing/2014/main"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3" name="Title 2">
            <a:extLst>
              <a:ext uri="{FF2B5EF4-FFF2-40B4-BE49-F238E27FC236}">
                <a16:creationId xmlns="" xmlns:a16="http://schemas.microsoft.com/office/drawing/2014/main"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 xmlns:a16="http://schemas.microsoft.com/office/drawing/2014/main" id="{CC3AE760-EB24-3D47-BC45-091F13AC346E}"/>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16567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1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ssoc, symbol graphic">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2B6AE2C0-8EA3-2940-9EE2-1A56DABE8908}"/>
              </a:ext>
            </a:extLst>
          </p:cNvPr>
          <p:cNvSpPr/>
          <p:nvPr userDrawn="1"/>
        </p:nvSpPr>
        <p:spPr>
          <a:xfrm>
            <a:off x="-1" y="1"/>
            <a:ext cx="9143999" cy="5143499"/>
          </a:xfrm>
          <a:prstGeom prst="rect">
            <a:avLst/>
          </a:prstGeom>
          <a:gradFill>
            <a:gsLst>
              <a:gs pos="30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hape 18">
            <a:extLst>
              <a:ext uri="{FF2B5EF4-FFF2-40B4-BE49-F238E27FC236}">
                <a16:creationId xmlns="" xmlns:a16="http://schemas.microsoft.com/office/drawing/2014/main" id="{04CD9DF5-4790-5A4C-980B-ACA840B3B034}"/>
              </a:ext>
            </a:extLst>
          </p:cNvPr>
          <p:cNvSpPr txBox="1">
            <a:spLocks noGrp="1"/>
          </p:cNvSpPr>
          <p:nvPr>
            <p:ph type="ctrTitle"/>
          </p:nvPr>
        </p:nvSpPr>
        <p:spPr>
          <a:xfrm>
            <a:off x="457200" y="619125"/>
            <a:ext cx="4572000" cy="2352625"/>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5" name="Subtitle 2">
            <a:extLst>
              <a:ext uri="{FF2B5EF4-FFF2-40B4-BE49-F238E27FC236}">
                <a16:creationId xmlns="" xmlns:a16="http://schemas.microsoft.com/office/drawing/2014/main" id="{216BE2FD-9412-9B46-933C-10DB527FE5DA}"/>
              </a:ext>
            </a:extLst>
          </p:cNvPr>
          <p:cNvSpPr>
            <a:spLocks noGrp="1"/>
          </p:cNvSpPr>
          <p:nvPr>
            <p:ph type="subTitle" idx="1"/>
          </p:nvPr>
        </p:nvSpPr>
        <p:spPr>
          <a:xfrm>
            <a:off x="457200" y="3071142"/>
            <a:ext cx="4572000" cy="1314450"/>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816428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_Title Only with Frame">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C1770FD6-2A7B-4812-ACA7-6D74A16C1C5C}"/>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 xmlns:a16="http://schemas.microsoft.com/office/drawing/2014/main" id="{50CB0FE0-65B9-46EF-A288-53025EBBF4FE}"/>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 xmlns:a16="http://schemas.microsoft.com/office/drawing/2014/main" id="{648DF40C-E404-4F12-9B2F-47366496F708}"/>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 xmlns:a16="http://schemas.microsoft.com/office/drawing/2014/main" id="{91858614-F130-4153-86A6-78E879CC680E}"/>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 xmlns:a16="http://schemas.microsoft.com/office/drawing/2014/main" id="{273B16F7-4FD4-46DC-8CE8-CEE8F28EB67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 xmlns:a16="http://schemas.microsoft.com/office/drawing/2014/main" id="{AF4360F2-B0C1-4B65-80CF-B484AE38D20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 xmlns:a16="http://schemas.microsoft.com/office/drawing/2014/main" id="{40EB31C4-4466-4805-AA6F-F529F11DB33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 xmlns:a16="http://schemas.microsoft.com/office/drawing/2014/main"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3" name="Title 2">
            <a:extLst>
              <a:ext uri="{FF2B5EF4-FFF2-40B4-BE49-F238E27FC236}">
                <a16:creationId xmlns="" xmlns:a16="http://schemas.microsoft.com/office/drawing/2014/main"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 xmlns:a16="http://schemas.microsoft.com/office/drawing/2014/main" id="{324609B7-C938-3844-8116-BDF775C0E6F3}"/>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20" name="TextBox 19">
            <a:extLst>
              <a:ext uri="{FF2B5EF4-FFF2-40B4-BE49-F238E27FC236}">
                <a16:creationId xmlns="" xmlns:a16="http://schemas.microsoft.com/office/drawing/2014/main" id="{FE44747E-7297-4B48-9561-EFD42B856E42}"/>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2095223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182">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7" name="Text Placeholder 12"/>
          <p:cNvSpPr>
            <a:spLocks noGrp="1"/>
          </p:cNvSpPr>
          <p:nvPr>
            <p:ph type="body" sz="quarter" idx="13" hasCustomPrompt="1"/>
          </p:nvPr>
        </p:nvSpPr>
        <p:spPr>
          <a:xfrm>
            <a:off x="685800" y="1251081"/>
            <a:ext cx="7772401" cy="320040"/>
          </a:xfrm>
        </p:spPr>
        <p:txBody>
          <a:bodyPr>
            <a:noAutofit/>
          </a:bodyPr>
          <a:lstStyle>
            <a:lvl1pPr marL="1191" indent="0">
              <a:spcBef>
                <a:spcPts val="0"/>
              </a:spcBef>
              <a:buFontTx/>
              <a:buNone/>
              <a:defRPr sz="1800" b="0" baseline="0">
                <a:solidFill>
                  <a:schemeClr val="bg2">
                    <a:lumMod val="50000"/>
                  </a:schemeClr>
                </a:solidFill>
                <a:latin typeface="Calibri" panose="020F0502020204030204" pitchFamily="34" charset="0"/>
                <a:cs typeface="Calibri" panose="020F0502020204030204" pitchFamily="34" charset="0"/>
              </a:defRPr>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grpSp>
        <p:nvGrpSpPr>
          <p:cNvPr id="12" name="Group 11">
            <a:extLst>
              <a:ext uri="{FF2B5EF4-FFF2-40B4-BE49-F238E27FC236}">
                <a16:creationId xmlns="" xmlns:a16="http://schemas.microsoft.com/office/drawing/2014/main" id="{E6571DA6-7D80-4890-8F4B-B1B06789A074}"/>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 xmlns:a16="http://schemas.microsoft.com/office/drawing/2014/main" id="{98F6736D-AA09-490A-94C4-8D26700ABD20}"/>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22" name="Group 21">
              <a:extLst>
                <a:ext uri="{FF2B5EF4-FFF2-40B4-BE49-F238E27FC236}">
                  <a16:creationId xmlns="" xmlns:a16="http://schemas.microsoft.com/office/drawing/2014/main" id="{2E4FDB98-5933-4708-9D9F-48BAC46E6231}"/>
                </a:ext>
              </a:extLst>
            </p:cNvPr>
            <p:cNvGrpSpPr/>
            <p:nvPr userDrawn="1"/>
          </p:nvGrpSpPr>
          <p:grpSpPr>
            <a:xfrm>
              <a:off x="293687" y="315924"/>
              <a:ext cx="11604626" cy="6226152"/>
              <a:chOff x="293687" y="315776"/>
              <a:chExt cx="11604626" cy="6226152"/>
            </a:xfrm>
          </p:grpSpPr>
          <p:sp>
            <p:nvSpPr>
              <p:cNvPr id="23" name="Freeform 9">
                <a:extLst>
                  <a:ext uri="{FF2B5EF4-FFF2-40B4-BE49-F238E27FC236}">
                    <a16:creationId xmlns="" xmlns:a16="http://schemas.microsoft.com/office/drawing/2014/main" id="{AA4FAC0C-B7AE-494B-BC35-EA9135966875}"/>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4" name="Freeform 9">
                <a:extLst>
                  <a:ext uri="{FF2B5EF4-FFF2-40B4-BE49-F238E27FC236}">
                    <a16:creationId xmlns="" xmlns:a16="http://schemas.microsoft.com/office/drawing/2014/main" id="{1A2C1E4A-94D6-43F0-8BFA-2FD497AE41DD}"/>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5" name="Freeform 9">
                <a:extLst>
                  <a:ext uri="{FF2B5EF4-FFF2-40B4-BE49-F238E27FC236}">
                    <a16:creationId xmlns="" xmlns:a16="http://schemas.microsoft.com/office/drawing/2014/main" id="{DBC0DB28-988B-41BB-9DBB-DE04C6EEBAC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6" name="Freeform 9">
                <a:extLst>
                  <a:ext uri="{FF2B5EF4-FFF2-40B4-BE49-F238E27FC236}">
                    <a16:creationId xmlns="" xmlns:a16="http://schemas.microsoft.com/office/drawing/2014/main" id="{75A91DC9-1ED0-443D-891B-901166D53876}"/>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21" name="Picture 20" descr="Oracle logo in white on red staging background" title="Oracle red badge logo">
            <a:extLst>
              <a:ext uri="{FF2B5EF4-FFF2-40B4-BE49-F238E27FC236}">
                <a16:creationId xmlns="" xmlns:a16="http://schemas.microsoft.com/office/drawing/2014/main" id="{90F0D749-F01F-4742-886B-C6F3D6C23F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14" name="Slide Number Placeholder 5">
            <a:extLst>
              <a:ext uri="{FF2B5EF4-FFF2-40B4-BE49-F238E27FC236}">
                <a16:creationId xmlns="" xmlns:a16="http://schemas.microsoft.com/office/drawing/2014/main" id="{A4020CD7-063F-7C42-A6BB-F164B390D176}"/>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9803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afe Harbor Back">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CBFFFDF6-E459-4C0F-9A92-3F67E9E3144F}"/>
              </a:ext>
            </a:extLst>
          </p:cNvPr>
          <p:cNvSpPr txBox="1"/>
          <p:nvPr userDrawn="1"/>
        </p:nvSpPr>
        <p:spPr>
          <a:xfrm>
            <a:off x="685800" y="1028700"/>
            <a:ext cx="7764066" cy="666750"/>
          </a:xfrm>
          <a:prstGeom prst="rect">
            <a:avLst/>
          </a:prstGeom>
          <a:noFill/>
        </p:spPr>
        <p:txBody>
          <a:bodyPr wrap="none" lIns="0" tIns="0" rIns="0" bIns="0" rtlCol="0" anchor="b">
            <a:noAutofit/>
          </a:bodyPr>
          <a:lstStyle/>
          <a:p>
            <a:pPr>
              <a:lnSpc>
                <a:spcPct val="90000"/>
              </a:lnSpc>
            </a:pPr>
            <a:r>
              <a:rPr sz="2400" dirty="0">
                <a:solidFill>
                  <a:srgbClr val="374A58"/>
                </a:solidFill>
                <a:latin typeface="Calibri" panose="020F0502020204030204" pitchFamily="34" charset="0"/>
                <a:cs typeface="Calibri" panose="020F0502020204030204" pitchFamily="34" charset="0"/>
              </a:rPr>
              <a:t>Safe Harbor Statement</a:t>
            </a:r>
          </a:p>
        </p:txBody>
      </p:sp>
      <p:sp>
        <p:nvSpPr>
          <p:cNvPr id="4" name="TextBox 3">
            <a:extLst>
              <a:ext uri="{FF2B5EF4-FFF2-40B4-BE49-F238E27FC236}">
                <a16:creationId xmlns="" xmlns:a16="http://schemas.microsoft.com/office/drawing/2014/main" id="{EE198090-FE8A-45DE-A54A-63590048979D}"/>
              </a:ext>
            </a:extLst>
          </p:cNvPr>
          <p:cNvSpPr txBox="1"/>
          <p:nvPr userDrawn="1"/>
        </p:nvSpPr>
        <p:spPr>
          <a:xfrm>
            <a:off x="685800" y="1885950"/>
            <a:ext cx="7764066" cy="1714500"/>
          </a:xfrm>
          <a:prstGeom prst="rect">
            <a:avLst/>
          </a:prstGeom>
          <a:noFill/>
        </p:spPr>
        <p:txBody>
          <a:bodyPr wrap="square" lIns="0" tIns="0" rIns="0" bIns="0" rtlCol="0" anchor="t">
            <a:noAutofit/>
          </a:bodyPr>
          <a:lstStyle/>
          <a:p>
            <a:pPr>
              <a:lnSpc>
                <a:spcPct val="90000"/>
              </a:lnSpc>
            </a:pPr>
            <a:r>
              <a:rPr lang="en-US" sz="1800" dirty="0">
                <a:solidFill>
                  <a:srgbClr val="374A58"/>
                </a:solidFill>
                <a:latin typeface="Calibri" panose="020F0502020204030204" pitchFamily="34" charset="0"/>
                <a:cs typeface="Calibri" panose="020F0502020204030204" pitchFamily="34" charset="0"/>
              </a:rPr>
              <a:t>The preceding is intended to outline our general product direction. </a:t>
            </a:r>
            <a:br>
              <a:rPr lang="en-US" sz="1800" dirty="0">
                <a:solidFill>
                  <a:srgbClr val="374A58"/>
                </a:solidFill>
                <a:latin typeface="Calibri" panose="020F0502020204030204" pitchFamily="34" charset="0"/>
                <a:cs typeface="Calibri" panose="020F0502020204030204" pitchFamily="34" charset="0"/>
              </a:rPr>
            </a:br>
            <a:r>
              <a:rPr lang="en-US" sz="1800" dirty="0">
                <a:solidFill>
                  <a:srgbClr val="374A58"/>
                </a:solidFill>
                <a:latin typeface="Calibri" panose="020F0502020204030204" pitchFamily="34" charset="0"/>
                <a:cs typeface="Calibri" panose="020F0502020204030204" pitchFamily="34" charset="0"/>
              </a:rPr>
              <a:t>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grpSp>
        <p:nvGrpSpPr>
          <p:cNvPr id="10" name="Group 9">
            <a:extLst>
              <a:ext uri="{FF2B5EF4-FFF2-40B4-BE49-F238E27FC236}">
                <a16:creationId xmlns="" xmlns:a16="http://schemas.microsoft.com/office/drawing/2014/main" id="{4863EBEF-2D04-4F7C-B790-8D829FE9D832}"/>
              </a:ext>
            </a:extLst>
          </p:cNvPr>
          <p:cNvGrpSpPr/>
          <p:nvPr userDrawn="1"/>
        </p:nvGrpSpPr>
        <p:grpSpPr>
          <a:xfrm>
            <a:off x="220265" y="236943"/>
            <a:ext cx="8703470" cy="4669614"/>
            <a:chOff x="293687" y="315776"/>
            <a:chExt cx="11604626" cy="6226152"/>
          </a:xfrm>
        </p:grpSpPr>
        <p:sp>
          <p:nvSpPr>
            <p:cNvPr id="11" name="Freeform 9">
              <a:extLst>
                <a:ext uri="{FF2B5EF4-FFF2-40B4-BE49-F238E27FC236}">
                  <a16:creationId xmlns="" xmlns:a16="http://schemas.microsoft.com/office/drawing/2014/main" id="{46A60EE3-970B-465E-B911-39CB92744E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 xmlns:a16="http://schemas.microsoft.com/office/drawing/2014/main" id="{CAD29C2A-D241-43D4-B7F0-6FA8715620D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3" name="Freeform 9">
              <a:extLst>
                <a:ext uri="{FF2B5EF4-FFF2-40B4-BE49-F238E27FC236}">
                  <a16:creationId xmlns="" xmlns:a16="http://schemas.microsoft.com/office/drawing/2014/main" id="{EC87A00D-C485-4023-8649-F8178AB75EE2}"/>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4" name="Freeform 9">
              <a:extLst>
                <a:ext uri="{FF2B5EF4-FFF2-40B4-BE49-F238E27FC236}">
                  <a16:creationId xmlns="" xmlns:a16="http://schemas.microsoft.com/office/drawing/2014/main" id="{034303D4-75B9-4BD5-8947-0ED314225FA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9" name="Slide Number Placeholder 5">
            <a:extLst>
              <a:ext uri="{FF2B5EF4-FFF2-40B4-BE49-F238E27FC236}">
                <a16:creationId xmlns="" xmlns:a16="http://schemas.microsoft.com/office/drawing/2014/main" id="{09243899-30D1-A841-B36A-8BC28836D44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53415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black">
          <a:xfrm>
            <a:off x="2867342" y="2132871"/>
            <a:ext cx="3409314" cy="427160"/>
          </a:xfrm>
          <a:prstGeom prst="rect">
            <a:avLst/>
          </a:prstGeom>
        </p:spPr>
      </p:pic>
    </p:spTree>
    <p:extLst>
      <p:ext uri="{BB962C8B-B14F-4D97-AF65-F5344CB8AC3E}">
        <p14:creationId xmlns:p14="http://schemas.microsoft.com/office/powerpoint/2010/main" val="33865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_Cloud Applications">
    <p:spTree>
      <p:nvGrpSpPr>
        <p:cNvPr id="1" name=""/>
        <p:cNvGrpSpPr/>
        <p:nvPr/>
      </p:nvGrpSpPr>
      <p:grpSpPr>
        <a:xfrm>
          <a:off x="0" y="0"/>
          <a:ext cx="0" cy="0"/>
          <a:chOff x="0" y="0"/>
          <a:chExt cx="0" cy="0"/>
        </a:xfrm>
      </p:grpSpPr>
      <p:sp>
        <p:nvSpPr>
          <p:cNvPr id="34" name="Text Placeholder 6">
            <a:extLst>
              <a:ext uri="{FF2B5EF4-FFF2-40B4-BE49-F238E27FC236}">
                <a16:creationId xmlns="" xmlns:a16="http://schemas.microsoft.com/office/drawing/2014/main" id="{4E2E5F40-1625-4163-8EBE-CC89CC855713}"/>
              </a:ext>
            </a:extLst>
          </p:cNvPr>
          <p:cNvSpPr>
            <a:spLocks noGrp="1"/>
          </p:cNvSpPr>
          <p:nvPr>
            <p:ph type="body" sz="quarter" idx="16" hasCustomPrompt="1"/>
          </p:nvPr>
        </p:nvSpPr>
        <p:spPr>
          <a:xfrm>
            <a:off x="3345274" y="1521025"/>
            <a:ext cx="4926143" cy="337513"/>
          </a:xfrm>
        </p:spPr>
        <p:txBody>
          <a:bodyPr/>
          <a:lstStyle>
            <a:lvl1pPr>
              <a:defRPr sz="1050" b="0" i="0" cap="all" baseline="0">
                <a:solidFill>
                  <a:schemeClr val="accent2"/>
                </a:solidFill>
                <a:latin typeface="Calibri Regular"/>
              </a:defRPr>
            </a:lvl1pPr>
          </a:lstStyle>
          <a:p>
            <a:pPr lvl="0"/>
            <a:r>
              <a:rPr lang="en-US" dirty="0"/>
              <a:t>Title or Highlights</a:t>
            </a:r>
          </a:p>
        </p:txBody>
      </p:sp>
      <p:sp>
        <p:nvSpPr>
          <p:cNvPr id="6" name="Title 5">
            <a:extLst>
              <a:ext uri="{FF2B5EF4-FFF2-40B4-BE49-F238E27FC236}">
                <a16:creationId xmlns="" xmlns:a16="http://schemas.microsoft.com/office/drawing/2014/main" id="{A6C50AD0-AB9C-4EB5-8052-162DAC3A5CEE}"/>
              </a:ext>
            </a:extLst>
          </p:cNvPr>
          <p:cNvSpPr>
            <a:spLocks noGrp="1"/>
          </p:cNvSpPr>
          <p:nvPr>
            <p:ph type="title"/>
          </p:nvPr>
        </p:nvSpPr>
        <p:spPr/>
        <p:txBody>
          <a:bodyPr/>
          <a:lstStyle/>
          <a:p>
            <a:r>
              <a:rPr lang="en-US" dirty="0"/>
              <a:t>Click to edit Master title style</a:t>
            </a:r>
          </a:p>
        </p:txBody>
      </p:sp>
      <p:grpSp>
        <p:nvGrpSpPr>
          <p:cNvPr id="9" name="Group 8">
            <a:extLst>
              <a:ext uri="{FF2B5EF4-FFF2-40B4-BE49-F238E27FC236}">
                <a16:creationId xmlns="" xmlns:a16="http://schemas.microsoft.com/office/drawing/2014/main" id="{7D36DA67-E980-449C-B588-FA9301BAAF8D}"/>
              </a:ext>
            </a:extLst>
          </p:cNvPr>
          <p:cNvGrpSpPr/>
          <p:nvPr userDrawn="1"/>
        </p:nvGrpSpPr>
        <p:grpSpPr>
          <a:xfrm>
            <a:off x="220266" y="236943"/>
            <a:ext cx="8703470" cy="4669614"/>
            <a:chOff x="293687" y="315776"/>
            <a:chExt cx="11604626" cy="6226152"/>
          </a:xfrm>
        </p:grpSpPr>
        <p:sp>
          <p:nvSpPr>
            <p:cNvPr id="10" name="Freeform 9">
              <a:extLst>
                <a:ext uri="{FF2B5EF4-FFF2-40B4-BE49-F238E27FC236}">
                  <a16:creationId xmlns="" xmlns:a16="http://schemas.microsoft.com/office/drawing/2014/main"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1" name="Freeform 9">
              <a:extLst>
                <a:ext uri="{FF2B5EF4-FFF2-40B4-BE49-F238E27FC236}">
                  <a16:creationId xmlns="" xmlns:a16="http://schemas.microsoft.com/office/drawing/2014/main"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2" name="Freeform 9">
              <a:extLst>
                <a:ext uri="{FF2B5EF4-FFF2-40B4-BE49-F238E27FC236}">
                  <a16:creationId xmlns="" xmlns:a16="http://schemas.microsoft.com/office/drawing/2014/main"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3" name="Freeform 9">
              <a:extLst>
                <a:ext uri="{FF2B5EF4-FFF2-40B4-BE49-F238E27FC236}">
                  <a16:creationId xmlns="" xmlns:a16="http://schemas.microsoft.com/office/drawing/2014/main"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grpSp>
      <p:sp>
        <p:nvSpPr>
          <p:cNvPr id="3" name="Text Placeholder 2">
            <a:extLst>
              <a:ext uri="{FF2B5EF4-FFF2-40B4-BE49-F238E27FC236}">
                <a16:creationId xmlns="" xmlns:a16="http://schemas.microsoft.com/office/drawing/2014/main" id="{0E102681-6811-4AFB-BD97-FC6F8598BD71}"/>
              </a:ext>
            </a:extLst>
          </p:cNvPr>
          <p:cNvSpPr>
            <a:spLocks noGrp="1"/>
          </p:cNvSpPr>
          <p:nvPr>
            <p:ph type="body" sz="quarter" idx="10" hasCustomPrompt="1"/>
          </p:nvPr>
        </p:nvSpPr>
        <p:spPr>
          <a:xfrm>
            <a:off x="685799" y="1339720"/>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18" name="Text Placeholder 2">
            <a:extLst>
              <a:ext uri="{FF2B5EF4-FFF2-40B4-BE49-F238E27FC236}">
                <a16:creationId xmlns="" xmlns:a16="http://schemas.microsoft.com/office/drawing/2014/main" id="{8A2FA228-E74D-4B5B-B97C-750BDEA87276}"/>
              </a:ext>
            </a:extLst>
          </p:cNvPr>
          <p:cNvSpPr>
            <a:spLocks noGrp="1"/>
          </p:cNvSpPr>
          <p:nvPr>
            <p:ph type="body" sz="quarter" idx="11" hasCustomPrompt="1"/>
          </p:nvPr>
        </p:nvSpPr>
        <p:spPr>
          <a:xfrm>
            <a:off x="685801" y="1954912"/>
            <a:ext cx="2241395" cy="370114"/>
          </a:xfrm>
        </p:spPr>
        <p:txBody>
          <a:bodyPr/>
          <a:lstStyle>
            <a:lvl1pPr>
              <a:defRPr sz="1349" b="0" i="0"/>
            </a:lvl1pPr>
          </a:lstStyle>
          <a:p>
            <a:pPr lvl="0"/>
            <a:r>
              <a:rPr lang="en-US" dirty="0"/>
              <a:t>New feature text</a:t>
            </a:r>
          </a:p>
        </p:txBody>
      </p:sp>
      <p:sp>
        <p:nvSpPr>
          <p:cNvPr id="23" name="Text Placeholder 2">
            <a:extLst>
              <a:ext uri="{FF2B5EF4-FFF2-40B4-BE49-F238E27FC236}">
                <a16:creationId xmlns="" xmlns:a16="http://schemas.microsoft.com/office/drawing/2014/main" id="{6002614E-58FC-402C-A058-B7713CAC9AEC}"/>
              </a:ext>
            </a:extLst>
          </p:cNvPr>
          <p:cNvSpPr>
            <a:spLocks noGrp="1"/>
          </p:cNvSpPr>
          <p:nvPr>
            <p:ph type="body" sz="quarter" idx="12" hasCustomPrompt="1"/>
          </p:nvPr>
        </p:nvSpPr>
        <p:spPr>
          <a:xfrm>
            <a:off x="685799" y="2450177"/>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24" name="Text Placeholder 2">
            <a:extLst>
              <a:ext uri="{FF2B5EF4-FFF2-40B4-BE49-F238E27FC236}">
                <a16:creationId xmlns="" xmlns:a16="http://schemas.microsoft.com/office/drawing/2014/main" id="{66A05171-5D7F-497E-9426-AEDA2FCC05D3}"/>
              </a:ext>
            </a:extLst>
          </p:cNvPr>
          <p:cNvSpPr>
            <a:spLocks noGrp="1"/>
          </p:cNvSpPr>
          <p:nvPr>
            <p:ph type="body" sz="quarter" idx="13" hasCustomPrompt="1"/>
          </p:nvPr>
        </p:nvSpPr>
        <p:spPr>
          <a:xfrm>
            <a:off x="685801" y="3065369"/>
            <a:ext cx="2241395" cy="370114"/>
          </a:xfrm>
        </p:spPr>
        <p:txBody>
          <a:bodyPr/>
          <a:lstStyle>
            <a:lvl1pPr>
              <a:defRPr sz="1349" b="0" i="0"/>
            </a:lvl1pPr>
          </a:lstStyle>
          <a:p>
            <a:pPr lvl="0"/>
            <a:r>
              <a:rPr lang="en-US" dirty="0"/>
              <a:t>New feature text</a:t>
            </a:r>
          </a:p>
        </p:txBody>
      </p:sp>
      <p:sp>
        <p:nvSpPr>
          <p:cNvPr id="25" name="Text Placeholder 2">
            <a:extLst>
              <a:ext uri="{FF2B5EF4-FFF2-40B4-BE49-F238E27FC236}">
                <a16:creationId xmlns="" xmlns:a16="http://schemas.microsoft.com/office/drawing/2014/main" id="{B58E7BEC-E8F0-4613-BFD6-5AFE2C908DFF}"/>
              </a:ext>
            </a:extLst>
          </p:cNvPr>
          <p:cNvSpPr>
            <a:spLocks noGrp="1"/>
          </p:cNvSpPr>
          <p:nvPr>
            <p:ph type="body" sz="quarter" idx="14" hasCustomPrompt="1"/>
          </p:nvPr>
        </p:nvSpPr>
        <p:spPr>
          <a:xfrm>
            <a:off x="685799" y="3560634"/>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26" name="Text Placeholder 2">
            <a:extLst>
              <a:ext uri="{FF2B5EF4-FFF2-40B4-BE49-F238E27FC236}">
                <a16:creationId xmlns="" xmlns:a16="http://schemas.microsoft.com/office/drawing/2014/main" id="{94922621-68A1-4A98-BDE7-26B7CFE02FE5}"/>
              </a:ext>
            </a:extLst>
          </p:cNvPr>
          <p:cNvSpPr>
            <a:spLocks noGrp="1"/>
          </p:cNvSpPr>
          <p:nvPr>
            <p:ph type="body" sz="quarter" idx="15" hasCustomPrompt="1"/>
          </p:nvPr>
        </p:nvSpPr>
        <p:spPr>
          <a:xfrm>
            <a:off x="685801" y="4175826"/>
            <a:ext cx="2241395" cy="370114"/>
          </a:xfrm>
        </p:spPr>
        <p:txBody>
          <a:bodyPr/>
          <a:lstStyle>
            <a:lvl1pPr>
              <a:defRPr sz="1349" b="0" i="0"/>
            </a:lvl1pPr>
          </a:lstStyle>
          <a:p>
            <a:pPr lvl="0"/>
            <a:r>
              <a:rPr lang="en-US" dirty="0"/>
              <a:t>New feature text</a:t>
            </a:r>
          </a:p>
        </p:txBody>
      </p:sp>
      <p:sp>
        <p:nvSpPr>
          <p:cNvPr id="7" name="Content Placeholder 6">
            <a:extLst>
              <a:ext uri="{FF2B5EF4-FFF2-40B4-BE49-F238E27FC236}">
                <a16:creationId xmlns="" xmlns:a16="http://schemas.microsoft.com/office/drawing/2014/main" id="{447AEF59-FE99-469E-BCE2-A8E4A672DF44}"/>
              </a:ext>
            </a:extLst>
          </p:cNvPr>
          <p:cNvSpPr>
            <a:spLocks noGrp="1"/>
          </p:cNvSpPr>
          <p:nvPr>
            <p:ph sz="quarter" idx="17"/>
          </p:nvPr>
        </p:nvSpPr>
        <p:spPr>
          <a:xfrm>
            <a:off x="3345367" y="1954910"/>
            <a:ext cx="4925906" cy="2386109"/>
          </a:xfrm>
        </p:spPr>
        <p:txBody>
          <a:bodyPr/>
          <a:lstStyle>
            <a:lvl1pPr>
              <a:defRPr sz="1349" b="0" i="0"/>
            </a:lvl1pPr>
            <a:lvl2pPr>
              <a:defRPr sz="1200" b="0" i="0"/>
            </a:lvl2pPr>
            <a:lvl3pPr>
              <a:defRPr sz="1050" b="0" i="0"/>
            </a:lvl3pPr>
            <a:lvl4pPr>
              <a:defRPr sz="900" b="0" i="0"/>
            </a:lvl4pPr>
            <a:lvl5pPr>
              <a:defRPr sz="900"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a:extLst>
              <a:ext uri="{FF2B5EF4-FFF2-40B4-BE49-F238E27FC236}">
                <a16:creationId xmlns="" xmlns:a16="http://schemas.microsoft.com/office/drawing/2014/main" id="{24B325F3-A21D-AE4A-B164-2F6D7B6CB375}"/>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76428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a16="http://schemas.microsoft.com/office/drawing/2014/main" xmlns=""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a16="http://schemas.microsoft.com/office/drawing/2014/main" xmlns=""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a16="http://schemas.microsoft.com/office/drawing/2014/main" xmlns=""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a16="http://schemas.microsoft.com/office/drawing/2014/main" xmlns=""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a16="http://schemas.microsoft.com/office/drawing/2014/main" xmlns=""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19278002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a16="http://schemas.microsoft.com/office/drawing/2014/main" xmlns=""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a16="http://schemas.microsoft.com/office/drawing/2014/main" xmlns=""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a16="http://schemas.microsoft.com/office/drawing/2014/main" xmlns=""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a16="http://schemas.microsoft.com/office/drawing/2014/main" xmlns=""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a16="http://schemas.microsoft.com/office/drawing/2014/main" xmlns=""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a16="http://schemas.microsoft.com/office/drawing/2014/main" xmlns=""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102194339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a16="http://schemas.microsoft.com/office/drawing/2014/main" xmlns=""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xmlns=""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a16="http://schemas.microsoft.com/office/drawing/2014/main" xmlns=""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a16="http://schemas.microsoft.com/office/drawing/2014/main" xmlns=""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a16="http://schemas.microsoft.com/office/drawing/2014/main" xmlns=""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a16="http://schemas.microsoft.com/office/drawing/2014/main" xmlns=""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9230082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a16="http://schemas.microsoft.com/office/drawing/2014/main" xmlns=""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xmlns=""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a16="http://schemas.microsoft.com/office/drawing/2014/main" xmlns=""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a16="http://schemas.microsoft.com/office/drawing/2014/main" xmlns=""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a16="http://schemas.microsoft.com/office/drawing/2014/main" xmlns=""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a16="http://schemas.microsoft.com/office/drawing/2014/main" xmlns=""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373266053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10045429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ICPA, symbol graphic">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066C19B-E9E7-6B4B-8B15-3CFCDEB93FCB}"/>
              </a:ext>
            </a:extLst>
          </p:cNvPr>
          <p:cNvSpPr/>
          <p:nvPr userDrawn="1"/>
        </p:nvSpPr>
        <p:spPr>
          <a:xfrm>
            <a:off x="0" y="0"/>
            <a:ext cx="9144000" cy="5143500"/>
          </a:xfrm>
          <a:prstGeom prst="rect">
            <a:avLst/>
          </a:prstGeom>
          <a:gradFill>
            <a:gsLst>
              <a:gs pos="30000">
                <a:srgbClr val="00857D"/>
              </a:gs>
              <a:gs pos="100000">
                <a:srgbClr val="00B05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18">
            <a:extLst>
              <a:ext uri="{FF2B5EF4-FFF2-40B4-BE49-F238E27FC236}">
                <a16:creationId xmlns="" xmlns:a16="http://schemas.microsoft.com/office/drawing/2014/main" id="{B5ABD1BD-6F37-2943-92BF-D961A2918017}"/>
              </a:ext>
            </a:extLst>
          </p:cNvPr>
          <p:cNvSpPr txBox="1">
            <a:spLocks noGrp="1"/>
          </p:cNvSpPr>
          <p:nvPr>
            <p:ph type="ctrTitle"/>
          </p:nvPr>
        </p:nvSpPr>
        <p:spPr>
          <a:xfrm>
            <a:off x="457200" y="619125"/>
            <a:ext cx="4572000" cy="2352625"/>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13" name="Subtitle 2">
            <a:extLst>
              <a:ext uri="{FF2B5EF4-FFF2-40B4-BE49-F238E27FC236}">
                <a16:creationId xmlns="" xmlns:a16="http://schemas.microsoft.com/office/drawing/2014/main" id="{818BE71D-395A-3342-9019-2B507EBA713B}"/>
              </a:ext>
            </a:extLst>
          </p:cNvPr>
          <p:cNvSpPr>
            <a:spLocks noGrp="1"/>
          </p:cNvSpPr>
          <p:nvPr>
            <p:ph type="subTitle" idx="1"/>
          </p:nvPr>
        </p:nvSpPr>
        <p:spPr>
          <a:xfrm>
            <a:off x="457200" y="3071142"/>
            <a:ext cx="4572000" cy="1314450"/>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444074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5737078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7522748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160888633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26112233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410143176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26115524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31347276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60165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127622960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2268817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AICPA, symbol graphic">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066C19B-E9E7-6B4B-8B15-3CFCDEB93FCB}"/>
              </a:ext>
            </a:extLst>
          </p:cNvPr>
          <p:cNvSpPr/>
          <p:nvPr userDrawn="1"/>
        </p:nvSpPr>
        <p:spPr>
          <a:xfrm>
            <a:off x="0" y="0"/>
            <a:ext cx="9144000" cy="5143500"/>
          </a:xfrm>
          <a:prstGeom prst="rect">
            <a:avLst/>
          </a:prstGeom>
          <a:gradFill>
            <a:gsLst>
              <a:gs pos="45000">
                <a:schemeClr val="accent5"/>
              </a:gs>
              <a:gs pos="100000">
                <a:schemeClr val="accent1"/>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hape 18">
            <a:extLst>
              <a:ext uri="{FF2B5EF4-FFF2-40B4-BE49-F238E27FC236}">
                <a16:creationId xmlns="" xmlns:a16="http://schemas.microsoft.com/office/drawing/2014/main" id="{B5ABD1BD-6F37-2943-92BF-D961A2918017}"/>
              </a:ext>
            </a:extLst>
          </p:cNvPr>
          <p:cNvSpPr txBox="1">
            <a:spLocks noGrp="1"/>
          </p:cNvSpPr>
          <p:nvPr>
            <p:ph type="ctrTitle"/>
          </p:nvPr>
        </p:nvSpPr>
        <p:spPr>
          <a:xfrm>
            <a:off x="457200" y="619125"/>
            <a:ext cx="4572000" cy="2352625"/>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13" name="Subtitle 2">
            <a:extLst>
              <a:ext uri="{FF2B5EF4-FFF2-40B4-BE49-F238E27FC236}">
                <a16:creationId xmlns="" xmlns:a16="http://schemas.microsoft.com/office/drawing/2014/main" id="{818BE71D-395A-3342-9019-2B507EBA713B}"/>
              </a:ext>
            </a:extLst>
          </p:cNvPr>
          <p:cNvSpPr>
            <a:spLocks noGrp="1"/>
          </p:cNvSpPr>
          <p:nvPr>
            <p:ph type="subTitle" idx="1"/>
          </p:nvPr>
        </p:nvSpPr>
        <p:spPr>
          <a:xfrm>
            <a:off x="457200" y="3071142"/>
            <a:ext cx="4572000" cy="1314450"/>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78066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34913191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79879630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5426573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530075698"/>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9034227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047318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683110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204977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687717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844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ICPA, symbol graphic">
    <p:bg>
      <p:bgPr>
        <a:gradFill>
          <a:gsLst>
            <a:gs pos="30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2066C19B-E9E7-6B4B-8B15-3CFCDEB93FCB}"/>
              </a:ext>
            </a:extLst>
          </p:cNvPr>
          <p:cNvSpPr/>
          <p:nvPr userDrawn="1"/>
        </p:nvSpPr>
        <p:spPr>
          <a:xfrm>
            <a:off x="0" y="0"/>
            <a:ext cx="9144000" cy="5143500"/>
          </a:xfrm>
          <a:prstGeom prst="rect">
            <a:avLst/>
          </a:prstGeom>
          <a:gradFill>
            <a:gsLst>
              <a:gs pos="45000">
                <a:schemeClr val="accent2"/>
              </a:gs>
              <a:gs pos="100000">
                <a:srgbClr val="FFC00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hape 18">
            <a:extLst>
              <a:ext uri="{FF2B5EF4-FFF2-40B4-BE49-F238E27FC236}">
                <a16:creationId xmlns="" xmlns:a16="http://schemas.microsoft.com/office/drawing/2014/main" id="{D84BF4D5-AB1A-E244-B8C4-4C8A9AB8FE61}"/>
              </a:ext>
            </a:extLst>
          </p:cNvPr>
          <p:cNvSpPr txBox="1">
            <a:spLocks noGrp="1"/>
          </p:cNvSpPr>
          <p:nvPr>
            <p:ph type="ctrTitle"/>
          </p:nvPr>
        </p:nvSpPr>
        <p:spPr>
          <a:xfrm>
            <a:off x="457200" y="619125"/>
            <a:ext cx="4572000" cy="2352625"/>
          </a:xfrm>
          <a:prstGeom prst="rect">
            <a:avLst/>
          </a:prstGeom>
        </p:spPr>
        <p:txBody>
          <a:bodyPr wrap="square" lIns="0" tIns="91425" rIns="91425" bIns="91425" anchor="b" anchorCtr="0"/>
          <a:lstStyle>
            <a:lvl1pPr lvl="0" rtl="0">
              <a:spcBef>
                <a:spcPts val="0"/>
              </a:spcBef>
              <a:buSzPct val="100000"/>
              <a:defRPr sz="3600" b="0" i="0">
                <a:solidFill>
                  <a:schemeClr val="bg1"/>
                </a:solidFill>
                <a:latin typeface="Arial" charset="0"/>
                <a:ea typeface="Arial" charset="0"/>
                <a:cs typeface="Arial"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endParaRPr dirty="0"/>
          </a:p>
        </p:txBody>
      </p:sp>
      <p:sp>
        <p:nvSpPr>
          <p:cNvPr id="10" name="Subtitle 2">
            <a:extLst>
              <a:ext uri="{FF2B5EF4-FFF2-40B4-BE49-F238E27FC236}">
                <a16:creationId xmlns="" xmlns:a16="http://schemas.microsoft.com/office/drawing/2014/main" id="{1F69A435-2A8C-A441-8084-9F986715B13A}"/>
              </a:ext>
            </a:extLst>
          </p:cNvPr>
          <p:cNvSpPr>
            <a:spLocks noGrp="1"/>
          </p:cNvSpPr>
          <p:nvPr>
            <p:ph type="subTitle" idx="1"/>
          </p:nvPr>
        </p:nvSpPr>
        <p:spPr>
          <a:xfrm>
            <a:off x="457200" y="3071142"/>
            <a:ext cx="4572000" cy="1314450"/>
          </a:xfrm>
          <a:prstGeom prst="rect">
            <a:avLst/>
          </a:prstGeom>
        </p:spPr>
        <p:txBody>
          <a:bodyPr lIns="0" tIns="0" rIns="0" bIns="0">
            <a:noAutofit/>
          </a:bodyPr>
          <a:lstStyle>
            <a:lvl1pPr marL="0" indent="0" algn="l">
              <a:lnSpc>
                <a:spcPct val="100000"/>
              </a:lnSpc>
              <a:spcBef>
                <a:spcPts val="0"/>
              </a:spcBef>
              <a:buNone/>
              <a:defRPr sz="2000" b="0" i="0">
                <a:solidFill>
                  <a:schemeClr val="bg1"/>
                </a:solidFill>
                <a:latin typeface="Arial" charset="0"/>
                <a:ea typeface="Arial" charset="0"/>
                <a:cs typeface="Arial"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3398703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1782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57499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7772400" cy="591353"/>
          </a:xfrm>
        </p:spPr>
        <p:txBody>
          <a:bodyPr lIns="0" tIns="0" rIns="0" bIns="0" anchor="t" anchorCtr="0">
            <a:noAutofit/>
          </a:bodyPr>
          <a:lstStyle>
            <a:lvl1pPr algn="l">
              <a:defRPr sz="2200">
                <a:solidFill>
                  <a:schemeClr val="tx2"/>
                </a:solidFill>
              </a:defRPr>
            </a:lvl1pPr>
          </a:lstStyle>
          <a:p>
            <a:r>
              <a:rPr lang="en-US" dirty="0"/>
              <a:t>Click to edit Master title style</a:t>
            </a:r>
          </a:p>
        </p:txBody>
      </p:sp>
      <p:sp>
        <p:nvSpPr>
          <p:cNvPr id="11"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
        <p:nvSpPr>
          <p:cNvPr id="4" name="Content Placeholder 3"/>
          <p:cNvSpPr>
            <a:spLocks noGrp="1"/>
          </p:cNvSpPr>
          <p:nvPr>
            <p:ph sz="quarter" idx="14"/>
          </p:nvPr>
        </p:nvSpPr>
        <p:spPr>
          <a:xfrm>
            <a:off x="499168" y="1201737"/>
            <a:ext cx="7772399" cy="3349625"/>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74122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Transparent_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
        <p:nvSpPr>
          <p:cNvPr id="14" name="Text Placeholder 12">
            <a:extLst>
              <a:ext uri="{FF2B5EF4-FFF2-40B4-BE49-F238E27FC236}">
                <a16:creationId xmlns:a16="http://schemas.microsoft.com/office/drawing/2014/main" xmlns="" id="{8D2CCAE3-1E38-4A4A-8531-F4FBE01BF356}"/>
              </a:ext>
            </a:extLst>
          </p:cNvPr>
          <p:cNvSpPr>
            <a:spLocks noGrp="1"/>
          </p:cNvSpPr>
          <p:nvPr>
            <p:ph type="body" sz="quarter" idx="14"/>
          </p:nvPr>
        </p:nvSpPr>
        <p:spPr>
          <a:xfrm>
            <a:off x="629199" y="1396095"/>
            <a:ext cx="3947938" cy="32611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4720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5807284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 y="4381"/>
            <a:ext cx="9143999" cy="5134739"/>
          </a:xfrm>
          <a:prstGeom prst="rect">
            <a:avLst/>
          </a:prstGeom>
        </p:spPr>
      </p:pic>
      <p:sp>
        <p:nvSpPr>
          <p:cNvPr id="6" name="Text Placeholder 12"/>
          <p:cNvSpPr>
            <a:spLocks noGrp="1"/>
          </p:cNvSpPr>
          <p:nvPr>
            <p:ph type="body" sz="quarter" idx="13" hasCustomPrompt="1"/>
          </p:nvPr>
        </p:nvSpPr>
        <p:spPr>
          <a:xfrm>
            <a:off x="398964" y="1030306"/>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grpSp>
      <p:sp>
        <p:nvSpPr>
          <p:cNvPr id="18" name="TextBox 17"/>
          <p:cNvSpPr txBox="1"/>
          <p:nvPr userDrawn="1"/>
        </p:nvSpPr>
        <p:spPr>
          <a:xfrm>
            <a:off x="4033555" y="4917186"/>
            <a:ext cx="2400925" cy="137160"/>
          </a:xfrm>
          <a:prstGeom prst="rect">
            <a:avLst/>
          </a:prstGeom>
          <a:noFill/>
        </p:spPr>
        <p:txBody>
          <a:bodyPr vert="horz" wrap="none" lIns="0" tIns="0" rIns="0" bIns="0" rtlCol="0" anchor="ctr" anchorCtr="0">
            <a:noAutofit/>
          </a:bodyPr>
          <a:lstStyle/>
          <a:p>
            <a:pPr algn="r" defTabSz="457200"/>
            <a:r>
              <a:rPr lang="en-US" sz="638" dirty="0">
                <a:solidFill>
                  <a:prstClr val="black"/>
                </a:solidFill>
              </a:rPr>
              <a:t>Copyright © 2017,</a:t>
            </a:r>
            <a:r>
              <a:rPr sz="638" dirty="0">
                <a:solidFill>
                  <a:prstClr val="black"/>
                </a:solidFill>
              </a:rPr>
              <a:t> Oracle and/or its affiliates. All rights </a:t>
            </a:r>
            <a:r>
              <a:rPr sz="638" dirty="0" smtClean="0">
                <a:solidFill>
                  <a:prstClr val="black"/>
                </a:solidFill>
              </a:rPr>
              <a:t>reserved</a:t>
            </a:r>
            <a:r>
              <a:rPr lang="en-US" sz="638" dirty="0" smtClean="0">
                <a:solidFill>
                  <a:prstClr val="black"/>
                </a:solidFill>
              </a:rPr>
              <a:t>.</a:t>
            </a:r>
            <a:endParaRPr sz="638" dirty="0">
              <a:solidFill>
                <a:prstClr val="black"/>
              </a:solidFill>
            </a:endParaRPr>
          </a:p>
        </p:txBody>
      </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latin typeface="Calibri"/>
              </a:rPr>
              <a:pPr/>
              <a:t>‹#›</a:t>
            </a:fld>
            <a:endParaRPr dirty="0">
              <a:solidFill>
                <a:srgbClr val="5F5F5F"/>
              </a:solidFill>
              <a:latin typeface="Calibri"/>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prstClr val="black">
                    <a:tint val="75000"/>
                  </a:prstClr>
                </a:solidFill>
              </a:rPr>
              <a:pPr/>
              <a:t>22-06-2019</a:t>
            </a:fld>
            <a:endParaRPr lang="en-US" dirty="0">
              <a:solidFill>
                <a:prstClr val="black">
                  <a:tint val="75000"/>
                </a:prstClr>
              </a:solidFill>
            </a:endParaRPr>
          </a:p>
        </p:txBody>
      </p:sp>
    </p:spTree>
    <p:extLst>
      <p:ext uri="{BB962C8B-B14F-4D97-AF65-F5344CB8AC3E}">
        <p14:creationId xmlns:p14="http://schemas.microsoft.com/office/powerpoint/2010/main" val="3062401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8_Title and Subtitle">
    <p:spTree>
      <p:nvGrpSpPr>
        <p:cNvPr id="1" name=""/>
        <p:cNvGrpSpPr/>
        <p:nvPr/>
      </p:nvGrpSpPr>
      <p:grpSpPr>
        <a:xfrm>
          <a:off x="0" y="0"/>
          <a:ext cx="0" cy="0"/>
          <a:chOff x="0" y="0"/>
          <a:chExt cx="0" cy="0"/>
        </a:xfrm>
      </p:grpSpPr>
      <p:sp>
        <p:nvSpPr>
          <p:cNvPr id="14" name="Rectangle 13"/>
          <p:cNvSpPr/>
          <p:nvPr userDrawn="1"/>
        </p:nvSpPr>
        <p:spPr bwMode="gray">
          <a:xfrm>
            <a:off x="0" y="3820584"/>
            <a:ext cx="9144000" cy="994834"/>
          </a:xfrm>
          <a:prstGeom prst="rect">
            <a:avLst/>
          </a:prstGeom>
          <a:solidFill>
            <a:srgbClr val="D9E1E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457200">
              <a:lnSpc>
                <a:spcPct val="90000"/>
              </a:lnSpc>
            </a:pPr>
            <a:endParaRPr lang="en-US">
              <a:solidFill>
                <a:prstClr val="white"/>
              </a:solidFill>
            </a:endParaRPr>
          </a:p>
        </p:txBody>
      </p:sp>
      <p:sp>
        <p:nvSpPr>
          <p:cNvPr id="6" name="Text Placeholder 12"/>
          <p:cNvSpPr>
            <a:spLocks noGrp="1"/>
          </p:cNvSpPr>
          <p:nvPr userDrawn="1">
            <p:ph type="body" sz="quarter" idx="13" hasCustomPrompt="1"/>
          </p:nvPr>
        </p:nvSpPr>
        <p:spPr>
          <a:xfrm>
            <a:off x="398964" y="1030306"/>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userDrawn="1">
            <p:ph type="title"/>
          </p:nvPr>
        </p:nvSpPr>
        <p:spPr/>
        <p:txBody>
          <a:bodyPr/>
          <a:lstStyle/>
          <a:p>
            <a:r>
              <a:rPr lang="en-US"/>
              <a:t>Click to edit Master title style</a:t>
            </a:r>
            <a:endParaRPr dirty="0"/>
          </a:p>
        </p:txBody>
      </p:sp>
      <p:grpSp>
        <p:nvGrpSpPr>
          <p:cNvPr id="17" name="Group 16"/>
          <p:cNvGrpSpPr/>
          <p:nvPr userDrawn="1"/>
        </p:nvGrpSpPr>
        <p:grpSpPr bwMode="gray">
          <a:xfrm>
            <a:off x="-215" y="0"/>
            <a:ext cx="9144431" cy="5143500"/>
            <a:chOff x="-287" y="0"/>
            <a:chExt cx="12189399" cy="6858000"/>
          </a:xfrm>
          <a:solidFill>
            <a:srgbClr val="D8E1E6"/>
          </a:solidFill>
        </p:grpSpPr>
        <p:sp>
          <p:nvSpPr>
            <p:cNvPr id="18" name="Rectangle 17"/>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19" name="Rectangle 18"/>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20" name="Rectangle 19"/>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sp>
          <p:nvSpPr>
            <p:cNvPr id="21" name="Rectangle 20"/>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prstClr val="white"/>
                </a:solidFill>
              </a:endParaRPr>
            </a:p>
          </p:txBody>
        </p:sp>
      </p:grpSp>
      <p:sp>
        <p:nvSpPr>
          <p:cNvPr id="28" name="TextBox 27"/>
          <p:cNvSpPr txBox="1"/>
          <p:nvPr userDrawn="1"/>
        </p:nvSpPr>
        <p:spPr>
          <a:xfrm>
            <a:off x="4033555" y="4917186"/>
            <a:ext cx="2400925" cy="137160"/>
          </a:xfrm>
          <a:prstGeom prst="rect">
            <a:avLst/>
          </a:prstGeom>
          <a:noFill/>
        </p:spPr>
        <p:txBody>
          <a:bodyPr vert="horz" wrap="none" lIns="0" tIns="0" rIns="0" bIns="0" rtlCol="0" anchor="ctr" anchorCtr="0">
            <a:noAutofit/>
          </a:bodyPr>
          <a:lstStyle/>
          <a:p>
            <a:pPr algn="r" defTabSz="457200"/>
            <a:r>
              <a:rPr lang="en-US" sz="638" dirty="0">
                <a:solidFill>
                  <a:prstClr val="black"/>
                </a:solidFill>
              </a:rPr>
              <a:t>Copyright © 2017,</a:t>
            </a:r>
            <a:r>
              <a:rPr sz="638" dirty="0">
                <a:solidFill>
                  <a:prstClr val="black"/>
                </a:solidFill>
              </a:rPr>
              <a:t> Oracle and/or its affiliates. All rights </a:t>
            </a:r>
            <a:r>
              <a:rPr sz="638" dirty="0" smtClean="0">
                <a:solidFill>
                  <a:prstClr val="black"/>
                </a:solidFill>
              </a:rPr>
              <a:t>reserved</a:t>
            </a:r>
            <a:r>
              <a:rPr lang="en-US" sz="638" dirty="0" smtClean="0">
                <a:solidFill>
                  <a:prstClr val="black"/>
                </a:solidFill>
              </a:rPr>
              <a:t>.</a:t>
            </a:r>
            <a:endParaRPr sz="638" dirty="0">
              <a:solidFill>
                <a:prstClr val="black"/>
              </a:solidFill>
            </a:endParaRPr>
          </a:p>
        </p:txBody>
      </p:sp>
      <p:sp>
        <p:nvSpPr>
          <p:cNvPr id="30"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latin typeface="Calibri"/>
              </a:rPr>
              <a:pPr/>
              <a:t>‹#›</a:t>
            </a:fld>
            <a:endParaRPr dirty="0">
              <a:solidFill>
                <a:srgbClr val="5F5F5F"/>
              </a:solidFill>
              <a:latin typeface="Calibri"/>
            </a:endParaRPr>
          </a:p>
        </p:txBody>
      </p:sp>
      <p:sp>
        <p:nvSpPr>
          <p:cNvPr id="31"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021C8F6B-CD48-C249-ACAD-C5F7D3F89D4D}" type="datetime1">
              <a:rPr lang="en-IN" smtClean="0">
                <a:solidFill>
                  <a:prstClr val="black">
                    <a:tint val="75000"/>
                  </a:prstClr>
                </a:solidFill>
              </a:rPr>
              <a:pPr/>
              <a:t>22-06-2019</a:t>
            </a:fld>
            <a:endParaRPr lang="en-US" dirty="0">
              <a:solidFill>
                <a:prstClr val="black">
                  <a:tint val="75000"/>
                </a:prstClr>
              </a:solidFill>
            </a:endParaRPr>
          </a:p>
        </p:txBody>
      </p:sp>
    </p:spTree>
    <p:extLst>
      <p:ext uri="{BB962C8B-B14F-4D97-AF65-F5344CB8AC3E}">
        <p14:creationId xmlns:p14="http://schemas.microsoft.com/office/powerpoint/2010/main" val="350301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_p8">
    <p:spTree>
      <p:nvGrpSpPr>
        <p:cNvPr id="1" name=""/>
        <p:cNvGrpSpPr/>
        <p:nvPr/>
      </p:nvGrpSpPr>
      <p:grpSpPr>
        <a:xfrm>
          <a:off x="0" y="0"/>
          <a:ext cx="0" cy="0"/>
          <a:chOff x="0" y="0"/>
          <a:chExt cx="0" cy="0"/>
        </a:xfrm>
      </p:grpSpPr>
      <p:sp>
        <p:nvSpPr>
          <p:cNvPr id="11" name="图片占位符 7">
            <a:extLst>
              <a:ext uri="{FF2B5EF4-FFF2-40B4-BE49-F238E27FC236}">
                <a16:creationId xmlns:a16="http://schemas.microsoft.com/office/drawing/2014/main" xmlns="" id="{B0AC6ED9-08EC-8A41-815E-253B0EC34410}"/>
              </a:ext>
            </a:extLst>
          </p:cNvPr>
          <p:cNvSpPr>
            <a:spLocks noGrp="1"/>
          </p:cNvSpPr>
          <p:nvPr>
            <p:ph type="pic" sz="quarter" idx="14"/>
          </p:nvPr>
        </p:nvSpPr>
        <p:spPr>
          <a:xfrm>
            <a:off x="7167966" y="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4" name="图片占位符 7">
            <a:extLst>
              <a:ext uri="{FF2B5EF4-FFF2-40B4-BE49-F238E27FC236}">
                <a16:creationId xmlns:a16="http://schemas.microsoft.com/office/drawing/2014/main" xmlns="" id="{44BC1C60-F478-494C-95CB-4AB00E7D166B}"/>
              </a:ext>
            </a:extLst>
          </p:cNvPr>
          <p:cNvSpPr>
            <a:spLocks noGrp="1"/>
          </p:cNvSpPr>
          <p:nvPr>
            <p:ph type="pic" sz="quarter" idx="17"/>
          </p:nvPr>
        </p:nvSpPr>
        <p:spPr>
          <a:xfrm>
            <a:off x="7167966" y="17145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5" name="图片占位符 7">
            <a:extLst>
              <a:ext uri="{FF2B5EF4-FFF2-40B4-BE49-F238E27FC236}">
                <a16:creationId xmlns:a16="http://schemas.microsoft.com/office/drawing/2014/main" xmlns="" id="{6E13E9FC-3DEC-124C-BA11-F62C001B1536}"/>
              </a:ext>
            </a:extLst>
          </p:cNvPr>
          <p:cNvSpPr>
            <a:spLocks noGrp="1"/>
          </p:cNvSpPr>
          <p:nvPr>
            <p:ph type="pic" sz="quarter" idx="18"/>
          </p:nvPr>
        </p:nvSpPr>
        <p:spPr>
          <a:xfrm>
            <a:off x="7167966" y="34290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6" name="图片占位符 7">
            <a:extLst>
              <a:ext uri="{FF2B5EF4-FFF2-40B4-BE49-F238E27FC236}">
                <a16:creationId xmlns:a16="http://schemas.microsoft.com/office/drawing/2014/main" xmlns="" id="{27CBEC00-9D86-1A49-9E12-577EA64C6420}"/>
              </a:ext>
            </a:extLst>
          </p:cNvPr>
          <p:cNvSpPr>
            <a:spLocks noGrp="1"/>
          </p:cNvSpPr>
          <p:nvPr>
            <p:ph type="pic" sz="quarter" idx="19"/>
          </p:nvPr>
        </p:nvSpPr>
        <p:spPr>
          <a:xfrm>
            <a:off x="5191932" y="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7" name="图片占位符 7">
            <a:extLst>
              <a:ext uri="{FF2B5EF4-FFF2-40B4-BE49-F238E27FC236}">
                <a16:creationId xmlns:a16="http://schemas.microsoft.com/office/drawing/2014/main" xmlns="" id="{8A27156A-B9C8-CF42-8779-BDCAAAD403C7}"/>
              </a:ext>
            </a:extLst>
          </p:cNvPr>
          <p:cNvSpPr>
            <a:spLocks noGrp="1"/>
          </p:cNvSpPr>
          <p:nvPr>
            <p:ph type="pic" sz="quarter" idx="20"/>
          </p:nvPr>
        </p:nvSpPr>
        <p:spPr>
          <a:xfrm>
            <a:off x="5191932" y="17145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
        <p:nvSpPr>
          <p:cNvPr id="28" name="图片占位符 7">
            <a:extLst>
              <a:ext uri="{FF2B5EF4-FFF2-40B4-BE49-F238E27FC236}">
                <a16:creationId xmlns:a16="http://schemas.microsoft.com/office/drawing/2014/main" xmlns="" id="{22010F44-C86E-9947-AFD6-96B36A2D488E}"/>
              </a:ext>
            </a:extLst>
          </p:cNvPr>
          <p:cNvSpPr>
            <a:spLocks noGrp="1"/>
          </p:cNvSpPr>
          <p:nvPr>
            <p:ph type="pic" sz="quarter" idx="21"/>
          </p:nvPr>
        </p:nvSpPr>
        <p:spPr>
          <a:xfrm>
            <a:off x="5191932" y="3429001"/>
            <a:ext cx="1976034" cy="1714499"/>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noFill/>
            <a:miter lim="400000"/>
          </a:ln>
          <a:extLst>
            <a:ext uri="{C572A759-6A51-4108-AA02-DFA0A04FC94B}"/>
          </a:extLst>
        </p:spPr>
        <p:txBody>
          <a:bodyPr>
            <a:noAutofit/>
          </a:bodyPr>
          <a:lstStyle/>
          <a:p>
            <a:pPr lvl="0"/>
            <a:endParaRPr lang="zh-CN" altLang="en-US" noProof="0" dirty="0"/>
          </a:p>
        </p:txBody>
      </p:sp>
    </p:spTree>
    <p:extLst>
      <p:ext uri="{BB962C8B-B14F-4D97-AF65-F5344CB8AC3E}">
        <p14:creationId xmlns:p14="http://schemas.microsoft.com/office/powerpoint/2010/main" val="386313772"/>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36116012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698968316"/>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99AB477-0AE1-194D-8755-F9662E637054}"/>
              </a:ext>
            </a:extLst>
          </p:cNvPr>
          <p:cNvSpPr/>
          <p:nvPr userDrawn="1"/>
        </p:nvSpPr>
        <p:spPr>
          <a:xfrm>
            <a:off x="0" y="0"/>
            <a:ext cx="9144000" cy="5143500"/>
          </a:xfrm>
          <a:prstGeom prst="rect">
            <a:avLst/>
          </a:prstGeom>
          <a:gradFill flip="none" rotWithShape="1">
            <a:gsLst>
              <a:gs pos="30000">
                <a:srgbClr val="0070C0"/>
              </a:gs>
              <a:gs pos="100000">
                <a:srgbClr val="00B0F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cxnSp>
        <p:nvCxnSpPr>
          <p:cNvPr id="6" name="Shape 23">
            <a:extLst>
              <a:ext uri="{FF2B5EF4-FFF2-40B4-BE49-F238E27FC236}">
                <a16:creationId xmlns="" xmlns:a16="http://schemas.microsoft.com/office/drawing/2014/main"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 xmlns:a16="http://schemas.microsoft.com/office/drawing/2014/main" id="{D0A09E3E-D226-8748-9113-859524DD7F0E}"/>
              </a:ext>
            </a:extLst>
          </p:cNvPr>
          <p:cNvSpPr txBox="1">
            <a:spLocks noGrp="1"/>
          </p:cNvSpPr>
          <p:nvPr>
            <p:ph type="body" idx="1"/>
          </p:nvPr>
        </p:nvSpPr>
        <p:spPr>
          <a:xfrm>
            <a:off x="2331986"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 xmlns:a16="http://schemas.microsoft.com/office/drawing/2014/main"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lvl="0" algn="ctr">
              <a:spcBef>
                <a:spcPts val="0"/>
              </a:spcBef>
              <a:buNone/>
            </a:pPr>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15379540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4665012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42725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_Red with gray outline">
    <p:spTree>
      <p:nvGrpSpPr>
        <p:cNvPr id="1" name=""/>
        <p:cNvGrpSpPr/>
        <p:nvPr/>
      </p:nvGrpSpPr>
      <p:grpSpPr>
        <a:xfrm>
          <a:off x="0" y="0"/>
          <a:ext cx="0" cy="0"/>
          <a:chOff x="0" y="0"/>
          <a:chExt cx="0" cy="0"/>
        </a:xfrm>
      </p:grpSpPr>
      <p:pic>
        <p:nvPicPr>
          <p:cNvPr id="2" name="Picture 13"/>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Border"/>
          <p:cNvGrpSpPr>
            <a:grpSpLocks/>
          </p:cNvGrpSpPr>
          <p:nvPr userDrawn="1"/>
        </p:nvGrpSpPr>
        <p:grpSpPr bwMode="auto">
          <a:xfrm>
            <a:off x="1" y="0"/>
            <a:ext cx="9144000" cy="51435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grpSp>
      <p:pic>
        <p:nvPicPr>
          <p:cNvPr id="8" name="Oracle red badge logo"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ltGray">
          <a:xfrm>
            <a:off x="398964" y="4698209"/>
            <a:ext cx="1217136" cy="44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Date Placeholder 3"/>
          <p:cNvSpPr>
            <a:spLocks noGrp="1"/>
          </p:cNvSpPr>
          <p:nvPr>
            <p:ph type="dt" sz="half" idx="2"/>
          </p:nvPr>
        </p:nvSpPr>
        <p:spPr>
          <a:xfrm>
            <a:off x="3137415" y="4917186"/>
            <a:ext cx="920038" cy="137160"/>
          </a:xfrm>
          <a:prstGeom prst="rect">
            <a:avLst/>
          </a:prstGeom>
        </p:spPr>
        <p:txBody>
          <a:bodyPr vert="horz" wrap="none" lIns="0" tIns="0" rIns="0" bIns="0" rtlCol="0" anchor="ctr" anchorCtr="0">
            <a:noAutofit/>
          </a:bodyPr>
          <a:lstStyle>
            <a:lvl1pPr algn="r">
              <a:defRPr sz="600">
                <a:solidFill>
                  <a:schemeClr val="tx1"/>
                </a:solidFill>
              </a:defRPr>
            </a:lvl1pPr>
          </a:lstStyle>
          <a:p>
            <a:r>
              <a:rPr lang="en-US" dirty="0" smtClean="0">
                <a:solidFill>
                  <a:prstClr val="black"/>
                </a:solidFill>
              </a:rPr>
              <a:t>05/01/16</a:t>
            </a:r>
            <a:endParaRPr lang="en-US" dirty="0">
              <a:solidFill>
                <a:prstClr val="black"/>
              </a:solidFill>
            </a:endParaRPr>
          </a:p>
        </p:txBody>
      </p:sp>
      <p:sp>
        <p:nvSpPr>
          <p:cNvPr id="14" name="Footer Placeholder 4"/>
          <p:cNvSpPr>
            <a:spLocks noGrp="1"/>
          </p:cNvSpPr>
          <p:nvPr>
            <p:ph type="ftr" sz="quarter" idx="3"/>
          </p:nvPr>
        </p:nvSpPr>
        <p:spPr>
          <a:xfrm>
            <a:off x="6467752" y="4917186"/>
            <a:ext cx="2057936" cy="137160"/>
          </a:xfrm>
          <a:prstGeom prst="rect">
            <a:avLst/>
          </a:prstGeom>
        </p:spPr>
        <p:txBody>
          <a:bodyPr vert="horz" wrap="none" lIns="0" tIns="0" rIns="0" bIns="0" rtlCol="0" anchor="ctr" anchorCtr="0">
            <a:noAutofit/>
          </a:bodyPr>
          <a:lstStyle>
            <a:lvl1pPr algn="l">
              <a:defRPr sz="600">
                <a:solidFill>
                  <a:schemeClr val="tx1"/>
                </a:solidFill>
              </a:defRPr>
            </a:lvl1pPr>
          </a:lstStyle>
          <a:p>
            <a:r>
              <a:rPr lang="en-US" dirty="0" smtClean="0">
                <a:solidFill>
                  <a:prstClr val="black"/>
                </a:solidFill>
              </a:rPr>
              <a:t>Oracle Confidential – Internal/Restricted/Highly Restricted</a:t>
            </a:r>
            <a:endParaRPr lang="en-US" dirty="0">
              <a:solidFill>
                <a:prstClr val="black"/>
              </a:solidFill>
            </a:endParaRPr>
          </a:p>
        </p:txBody>
      </p:sp>
      <p:sp>
        <p:nvSpPr>
          <p:cNvPr id="15" name="Slide Number Placeholder 5"/>
          <p:cNvSpPr>
            <a:spLocks noGrp="1"/>
          </p:cNvSpPr>
          <p:nvPr>
            <p:ph type="sldNum" sz="quarter" idx="4"/>
          </p:nvPr>
        </p:nvSpPr>
        <p:spPr>
          <a:xfrm>
            <a:off x="8459212" y="4917186"/>
            <a:ext cx="286320" cy="137160"/>
          </a:xfrm>
          <a:prstGeom prst="rect">
            <a:avLst/>
          </a:prstGeom>
        </p:spPr>
        <p:txBody>
          <a:bodyPr vert="horz" wrap="none" lIns="0" tIns="0" rIns="0" bIns="0" rtlCol="0" anchor="ctr" anchorCtr="0">
            <a:noAutofit/>
          </a:bodyPr>
          <a:lstStyle>
            <a:lvl1pPr algn="r">
              <a:defRPr sz="600">
                <a:solidFill>
                  <a:schemeClr val="tx1"/>
                </a:solidFill>
              </a:defRPr>
            </a:lvl1pPr>
          </a:lstStyle>
          <a:p>
            <a:fld id="{C51EAA63-D034-42AE-91FA-B13B9518C7BE}" type="slidenum">
              <a:rPr lang="en-US" smtClean="0">
                <a:solidFill>
                  <a:prstClr val="black"/>
                </a:solidFill>
              </a:rPr>
              <a:pPr/>
              <a:t>‹#›</a:t>
            </a:fld>
            <a:endParaRPr lang="en-US" dirty="0">
              <a:solidFill>
                <a:prstClr val="black"/>
              </a:solidFill>
            </a:endParaRPr>
          </a:p>
        </p:txBody>
      </p:sp>
      <p:sp>
        <p:nvSpPr>
          <p:cNvPr id="16" name="TextBox 15"/>
          <p:cNvSpPr txBox="1"/>
          <p:nvPr userDrawn="1"/>
        </p:nvSpPr>
        <p:spPr>
          <a:xfrm>
            <a:off x="4033555" y="4917186"/>
            <a:ext cx="2400926" cy="137160"/>
          </a:xfrm>
          <a:prstGeom prst="rect">
            <a:avLst/>
          </a:prstGeom>
          <a:noFill/>
        </p:spPr>
        <p:txBody>
          <a:bodyPr vert="horz" wrap="none" lIns="0" tIns="0" rIns="0" bIns="0" rtlCol="0" anchor="ctr" anchorCtr="0">
            <a:noAutofit/>
          </a:bodyPr>
          <a:lstStyle/>
          <a:p>
            <a:pPr algn="r" defTabSz="457200"/>
            <a:r>
              <a:rPr sz="600" dirty="0">
                <a:solidFill>
                  <a:prstClr val="black"/>
                </a:solidFill>
              </a:rPr>
              <a:t>Copyright © </a:t>
            </a:r>
            <a:r>
              <a:rPr lang="en-US" sz="600" dirty="0" smtClean="0">
                <a:solidFill>
                  <a:prstClr val="black"/>
                </a:solidFill>
              </a:rPr>
              <a:t>2016,</a:t>
            </a:r>
            <a:r>
              <a:rPr sz="600" dirty="0" smtClean="0">
                <a:solidFill>
                  <a:prstClr val="black"/>
                </a:solidFill>
              </a:rPr>
              <a:t> </a:t>
            </a:r>
            <a:r>
              <a:rPr sz="600" dirty="0">
                <a:solidFill>
                  <a:prstClr val="black"/>
                </a:solidFill>
              </a:rPr>
              <a:t>Oracle and/or its affiliates. All rights reserved</a:t>
            </a:r>
            <a:r>
              <a:rPr sz="600" dirty="0" smtClean="0">
                <a:solidFill>
                  <a:prstClr val="black"/>
                </a:solidFill>
              </a:rPr>
              <a:t>.</a:t>
            </a:r>
            <a:endParaRPr sz="600" dirty="0">
              <a:solidFill>
                <a:prstClr val="black"/>
              </a:solidFill>
            </a:endParaRPr>
          </a:p>
        </p:txBody>
      </p:sp>
    </p:spTree>
    <p:extLst>
      <p:ext uri="{BB962C8B-B14F-4D97-AF65-F5344CB8AC3E}">
        <p14:creationId xmlns:p14="http://schemas.microsoft.com/office/powerpoint/2010/main" val="276511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Content - large ty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11"/>
          <p:cNvSpPr>
            <a:spLocks noGrp="1"/>
          </p:cNvSpPr>
          <p:nvPr>
            <p:ph sz="quarter" idx="12"/>
          </p:nvPr>
        </p:nvSpPr>
        <p:spPr>
          <a:xfrm>
            <a:off x="448011" y="1120754"/>
            <a:ext cx="8262937" cy="3606968"/>
          </a:xfrm>
        </p:spPr>
        <p:txBody>
          <a:bodyPr/>
          <a:lstStyle>
            <a:lvl1pPr marL="0" indent="0">
              <a:defRPr sz="2100"/>
            </a:lvl1pPr>
            <a:lvl2pPr marL="276225" indent="-190500">
              <a:defRPr sz="1950"/>
            </a:lvl2pPr>
            <a:lvl3pPr marL="567929" indent="-223838">
              <a:defRPr sz="1800"/>
            </a:lvl3pPr>
            <a:lvl4pPr marL="790575" indent="-171450">
              <a:defRPr sz="1650"/>
            </a:lvl4pPr>
            <a:lvl5pPr marL="1064419" indent="-200025">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8"/>
          <p:cNvSpPr>
            <a:spLocks noGrp="1"/>
          </p:cNvSpPr>
          <p:nvPr>
            <p:ph type="sldNum" sz="quarter" idx="4"/>
          </p:nvPr>
        </p:nvSpPr>
        <p:spPr>
          <a:xfrm>
            <a:off x="6576864" y="4922735"/>
            <a:ext cx="2133600" cy="126206"/>
          </a:xfrm>
          <a:prstGeom prst="rect">
            <a:avLst/>
          </a:prstGeom>
        </p:spPr>
        <p:txBody>
          <a:bodyPr vert="horz" lIns="0" tIns="0" rIns="0" bIns="0" rtlCol="0" anchor="ctr" anchorCtr="0"/>
          <a:lstStyle>
            <a:lvl1pPr algn="r">
              <a:defRPr sz="675">
                <a:solidFill>
                  <a:srgbClr val="005799"/>
                </a:solidFill>
              </a:defRPr>
            </a:lvl1pPr>
          </a:lstStyle>
          <a:p>
            <a:fld id="{DEB38248-021E-9E44-B023-60920FCAF05D}" type="slidenum">
              <a:rPr lang="en-US" smtClean="0"/>
              <a:pPr/>
              <a:t>‹#›</a:t>
            </a:fld>
            <a:endParaRPr lang="en-US" dirty="0"/>
          </a:p>
        </p:txBody>
      </p:sp>
      <p:sp>
        <p:nvSpPr>
          <p:cNvPr id="7" name="Footer Placeholder 6"/>
          <p:cNvSpPr>
            <a:spLocks noGrp="1"/>
          </p:cNvSpPr>
          <p:nvPr>
            <p:ph type="ftr" sz="quarter" idx="3"/>
          </p:nvPr>
        </p:nvSpPr>
        <p:spPr>
          <a:xfrm>
            <a:off x="953862" y="4903068"/>
            <a:ext cx="4611361" cy="165534"/>
          </a:xfrm>
          <a:prstGeom prst="rect">
            <a:avLst/>
          </a:prstGeom>
        </p:spPr>
        <p:txBody>
          <a:bodyPr vert="horz" lIns="0" tIns="0" rIns="91440" bIns="0" rtlCol="0" anchor="ctr"/>
          <a:lstStyle>
            <a:lvl1pPr algn="l">
              <a:defRPr sz="675">
                <a:solidFill>
                  <a:srgbClr val="005799"/>
                </a:solidFill>
              </a:defRPr>
            </a:lvl1pPr>
          </a:lstStyle>
          <a:p>
            <a:endParaRPr lang="en-US" dirty="0"/>
          </a:p>
        </p:txBody>
      </p:sp>
    </p:spTree>
    <p:extLst>
      <p:ext uri="{BB962C8B-B14F-4D97-AF65-F5344CB8AC3E}">
        <p14:creationId xmlns:p14="http://schemas.microsoft.com/office/powerpoint/2010/main" val="32013741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Full Red with Title 1">
    <p:spTree>
      <p:nvGrpSpPr>
        <p:cNvPr id="1" name=""/>
        <p:cNvGrpSpPr/>
        <p:nvPr/>
      </p:nvGrpSpPr>
      <p:grpSpPr>
        <a:xfrm>
          <a:off x="0" y="0"/>
          <a:ext cx="0" cy="0"/>
          <a:chOff x="0" y="0"/>
          <a:chExt cx="0" cy="0"/>
        </a:xfrm>
      </p:grpSpPr>
      <p:sp>
        <p:nvSpPr>
          <p:cNvPr id="7" name="Rectangle 6"/>
          <p:cNvSpPr/>
          <p:nvPr userDrawn="1"/>
        </p:nvSpPr>
        <p:spPr bwMode="gray">
          <a:xfrm>
            <a:off x="1"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5" tIns="45692" rIns="91385" bIns="45692" numCol="1" spcCol="0" rtlCol="0" fromWordArt="0" anchor="b" anchorCtr="0" forceAA="0" compatLnSpc="1">
            <a:prstTxWarp prst="textNoShape">
              <a:avLst/>
            </a:prstTxWarp>
            <a:noAutofit/>
          </a:bodyPr>
          <a:lstStyle/>
          <a:p>
            <a:pPr algn="ctr" defTabSz="457200">
              <a:lnSpc>
                <a:spcPct val="90000"/>
              </a:lnSpc>
            </a:pPr>
            <a:endParaRPr lang="en-US" sz="1799" dirty="0">
              <a:solidFill>
                <a:prstClr val="white"/>
              </a:solidFill>
            </a:endParaRPr>
          </a:p>
        </p:txBody>
      </p:sp>
      <p:sp>
        <p:nvSpPr>
          <p:cNvPr id="2" name="Title 1"/>
          <p:cNvSpPr>
            <a:spLocks noGrp="1"/>
          </p:cNvSpPr>
          <p:nvPr>
            <p:ph type="title"/>
          </p:nvPr>
        </p:nvSpPr>
        <p:spPr bwMode="gray">
          <a:xfrm>
            <a:off x="398962" y="362152"/>
            <a:ext cx="8346074" cy="854080"/>
          </a:xfrm>
          <a:prstGeom prst="rect">
            <a:avLst/>
          </a:prstGeom>
        </p:spPr>
        <p:txBody>
          <a:bodyPr anchor="t" anchorCtr="0">
            <a:spAutoFit/>
          </a:bodyPr>
          <a:lstStyle>
            <a:lvl1pPr>
              <a:defRPr sz="4950">
                <a:solidFill>
                  <a:schemeClr val="bg1"/>
                </a:solidFill>
              </a:defRPr>
            </a:lvl1pPr>
          </a:lstStyle>
          <a:p>
            <a:r>
              <a:rPr lang="en-US" smtClean="0"/>
              <a:t>Click to edit Master title style</a:t>
            </a:r>
            <a:endParaRPr dirty="0"/>
          </a:p>
        </p:txBody>
      </p:sp>
    </p:spTree>
    <p:extLst>
      <p:ext uri="{BB962C8B-B14F-4D97-AF65-F5344CB8AC3E}">
        <p14:creationId xmlns:p14="http://schemas.microsoft.com/office/powerpoint/2010/main" val="105806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11681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AICPA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52332331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Red with gray outline">
    <p:spTree>
      <p:nvGrpSpPr>
        <p:cNvPr id="1" name=""/>
        <p:cNvGrpSpPr/>
        <p:nvPr/>
      </p:nvGrpSpPr>
      <p:grpSpPr>
        <a:xfrm>
          <a:off x="0" y="0"/>
          <a:ext cx="0" cy="0"/>
          <a:chOff x="0" y="0"/>
          <a:chExt cx="0" cy="0"/>
        </a:xfrm>
      </p:grpSpPr>
      <p:sp>
        <p:nvSpPr>
          <p:cNvPr id="7" name="Rectangle 6"/>
          <p:cNvSpPr/>
          <p:nvPr userDrawn="1"/>
        </p:nvSpPr>
        <p:spPr bwMode="gray">
          <a:xfrm>
            <a:off x="1" y="-2286"/>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9" tIns="45684" rIns="91369" bIns="45684" numCol="1" spcCol="0" rtlCol="0" fromWordArt="0" anchor="ctr" anchorCtr="0" forceAA="0" compatLnSpc="1">
            <a:prstTxWarp prst="textNoShape">
              <a:avLst/>
            </a:prstTxWarp>
            <a:noAutofit/>
          </a:bodyPr>
          <a:lstStyle/>
          <a:p>
            <a:pPr algn="ctr" defTabSz="457200">
              <a:lnSpc>
                <a:spcPct val="90000"/>
              </a:lnSpc>
            </a:pPr>
            <a:endParaRPr lang="en-US" sz="1800" dirty="0">
              <a:solidFill>
                <a:prstClr val="white"/>
              </a:solidFill>
            </a:endParaRPr>
          </a:p>
        </p:txBody>
      </p:sp>
      <p:sp>
        <p:nvSpPr>
          <p:cNvPr id="2" name="Title 1"/>
          <p:cNvSpPr>
            <a:spLocks noGrp="1"/>
          </p:cNvSpPr>
          <p:nvPr>
            <p:ph type="title"/>
          </p:nvPr>
        </p:nvSpPr>
        <p:spPr bwMode="gray">
          <a:xfrm>
            <a:off x="398965" y="295830"/>
            <a:ext cx="8346073" cy="769441"/>
          </a:xfrm>
        </p:spPr>
        <p:txBody>
          <a:bodyPr anchor="ctr" anchorCtr="0">
            <a:spAutoFit/>
          </a:bodyPr>
          <a:lstStyle>
            <a:lvl1pPr>
              <a:defRPr>
                <a:solidFill>
                  <a:schemeClr val="bg1"/>
                </a:solidFill>
                <a:effectLst>
                  <a:outerShdw blurRad="50800" dist="38100" dir="5400000" algn="ctr" rotWithShape="0">
                    <a:srgbClr val="000000">
                      <a:alpha val="40000"/>
                    </a:srgbClr>
                  </a:outerShdw>
                </a:effectLst>
              </a:defRPr>
            </a:lvl1pPr>
          </a:lstStyle>
          <a:p>
            <a:r>
              <a:rPr lang="en-US" dirty="0"/>
              <a:t>Click to edit Master title style</a:t>
            </a:r>
            <a:endParaRPr dirty="0"/>
          </a:p>
        </p:txBody>
      </p:sp>
      <p:grpSp>
        <p:nvGrpSpPr>
          <p:cNvPr id="3" name="Border"/>
          <p:cNvGrpSpPr/>
          <p:nvPr userDrawn="1"/>
        </p:nvGrpSpPr>
        <p:grpSpPr>
          <a:xfrm>
            <a:off x="-213" y="0"/>
            <a:ext cx="9144431" cy="5143500"/>
            <a:chOff x="-287" y="0"/>
            <a:chExt cx="12189399" cy="6858000"/>
          </a:xfrm>
        </p:grpSpPr>
        <p:sp>
          <p:nvSpPr>
            <p:cNvPr id="9" name="Rectangle 8"/>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sz="1400" dirty="0">
                <a:solidFill>
                  <a:prstClr val="white"/>
                </a:solidFill>
              </a:endParaRPr>
            </a:p>
          </p:txBody>
        </p:sp>
        <p:sp>
          <p:nvSpPr>
            <p:cNvPr id="10" name="Rectangle 9"/>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sz="1400" dirty="0">
                <a:solidFill>
                  <a:prstClr val="white"/>
                </a:solidFill>
              </a:endParaRPr>
            </a:p>
          </p:txBody>
        </p:sp>
        <p:sp>
          <p:nvSpPr>
            <p:cNvPr id="11" name="Rectangle 10"/>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sz="1400" dirty="0">
                <a:solidFill>
                  <a:prstClr val="white"/>
                </a:solidFill>
              </a:endParaRPr>
            </a:p>
          </p:txBody>
        </p:sp>
        <p:sp>
          <p:nvSpPr>
            <p:cNvPr id="12" name="Rectangle 11"/>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sz="1400" dirty="0">
                <a:solidFill>
                  <a:prstClr val="white"/>
                </a:solidFill>
              </a:endParaRPr>
            </a:p>
          </p:txBody>
        </p:sp>
      </p:grpSp>
      <p:pic>
        <p:nvPicPr>
          <p:cNvPr id="13" name="Oracle red badge logo"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ltGray">
          <a:xfrm>
            <a:off x="398965" y="4697730"/>
            <a:ext cx="1217463" cy="445770"/>
          </a:xfrm>
          <a:prstGeom prst="rect">
            <a:avLst/>
          </a:prstGeom>
        </p:spPr>
      </p:pic>
      <p:sp>
        <p:nvSpPr>
          <p:cNvPr id="14" name="Date Placeholder 3"/>
          <p:cNvSpPr>
            <a:spLocks noGrp="1"/>
          </p:cNvSpPr>
          <p:nvPr>
            <p:ph type="dt" sz="half" idx="2"/>
          </p:nvPr>
        </p:nvSpPr>
        <p:spPr bwMode="gray">
          <a:xfrm>
            <a:off x="3423303" y="4917186"/>
            <a:ext cx="920038" cy="137160"/>
          </a:xfrm>
          <a:prstGeom prst="rect">
            <a:avLst/>
          </a:prstGeom>
        </p:spPr>
        <p:txBody>
          <a:bodyPr vert="horz" wrap="none" lIns="0" tIns="0" rIns="0" bIns="0" rtlCol="0" anchor="ctr"/>
          <a:lstStyle>
            <a:lvl1pPr algn="r">
              <a:defRPr sz="600">
                <a:solidFill>
                  <a:srgbClr val="DCE3E4"/>
                </a:solidFill>
              </a:defRPr>
            </a:lvl1pPr>
          </a:lstStyle>
          <a:p>
            <a:fld id="{5CE4E05D-6E32-49C9-BB7D-69B5953AFEFB}" type="datetime1">
              <a:rPr lang="en-US" smtClean="0"/>
              <a:pPr/>
              <a:t>6/22/2019</a:t>
            </a:fld>
            <a:endParaRPr lang="en-US" dirty="0"/>
          </a:p>
        </p:txBody>
      </p:sp>
      <p:sp>
        <p:nvSpPr>
          <p:cNvPr id="15" name="TextBox 14"/>
          <p:cNvSpPr txBox="1"/>
          <p:nvPr userDrawn="1"/>
        </p:nvSpPr>
        <p:spPr bwMode="gray">
          <a:xfrm>
            <a:off x="4493401" y="4917186"/>
            <a:ext cx="2091283" cy="137160"/>
          </a:xfrm>
          <a:prstGeom prst="rect">
            <a:avLst/>
          </a:prstGeom>
          <a:noFill/>
        </p:spPr>
        <p:txBody>
          <a:bodyPr wrap="none" lIns="0" tIns="0" rIns="0" bIns="0" rtlCol="0" anchor="ctr" anchorCtr="0">
            <a:noAutofit/>
          </a:bodyPr>
          <a:lstStyle/>
          <a:p>
            <a:pPr defTabSz="457200"/>
            <a:r>
              <a:rPr sz="600" dirty="0">
                <a:solidFill>
                  <a:srgbClr val="DCE3E4"/>
                </a:solidFill>
              </a:rPr>
              <a:t>Copyright © </a:t>
            </a:r>
            <a:r>
              <a:rPr lang="en-US" sz="600" dirty="0">
                <a:solidFill>
                  <a:srgbClr val="DCE3E4"/>
                </a:solidFill>
              </a:rPr>
              <a:t>2016</a:t>
            </a:r>
            <a:r>
              <a:rPr sz="600" dirty="0">
                <a:solidFill>
                  <a:srgbClr val="DCE3E4"/>
                </a:solidFill>
              </a:rPr>
              <a:t> Oracle and/or its affiliates. All rights reserved.  |</a:t>
            </a:r>
          </a:p>
        </p:txBody>
      </p:sp>
      <p:sp>
        <p:nvSpPr>
          <p:cNvPr id="16" name="Footer Placeholder 4"/>
          <p:cNvSpPr>
            <a:spLocks noGrp="1"/>
          </p:cNvSpPr>
          <p:nvPr>
            <p:ph type="ftr" sz="quarter" idx="3"/>
          </p:nvPr>
        </p:nvSpPr>
        <p:spPr bwMode="gray">
          <a:xfrm>
            <a:off x="6584682" y="4917186"/>
            <a:ext cx="1874530" cy="137160"/>
          </a:xfrm>
          <a:prstGeom prst="rect">
            <a:avLst/>
          </a:prstGeom>
        </p:spPr>
        <p:txBody>
          <a:bodyPr vert="horz" wrap="none" lIns="0" tIns="0" rIns="0" bIns="0" rtlCol="0" anchor="ctr"/>
          <a:lstStyle>
            <a:lvl1pPr algn="l">
              <a:defRPr sz="600">
                <a:solidFill>
                  <a:srgbClr val="DCE3E4"/>
                </a:solidFill>
              </a:defRPr>
            </a:lvl1pPr>
          </a:lstStyle>
          <a:p>
            <a:r>
              <a:rPr lang="en-US"/>
              <a:t>Oracle Confidential – Internal/Restricted/Highly Restricted</a:t>
            </a:r>
            <a:endParaRPr lang="en-US" dirty="0"/>
          </a:p>
        </p:txBody>
      </p:sp>
      <p:sp>
        <p:nvSpPr>
          <p:cNvPr id="17" name="Slide Number Placeholder 5"/>
          <p:cNvSpPr>
            <a:spLocks noGrp="1"/>
          </p:cNvSpPr>
          <p:nvPr>
            <p:ph type="sldNum" sz="quarter" idx="4"/>
          </p:nvPr>
        </p:nvSpPr>
        <p:spPr bwMode="gray">
          <a:xfrm>
            <a:off x="8459213" y="4917186"/>
            <a:ext cx="286320" cy="137160"/>
          </a:xfrm>
          <a:prstGeom prst="rect">
            <a:avLst/>
          </a:prstGeom>
        </p:spPr>
        <p:txBody>
          <a:bodyPr vert="horz" wrap="none" lIns="0" tIns="0" rIns="0" bIns="0" rtlCol="0" anchor="ctr"/>
          <a:lstStyle>
            <a:lvl1pPr algn="r">
              <a:defRPr sz="600">
                <a:solidFill>
                  <a:srgbClr val="DCE3E4"/>
                </a:solidFill>
              </a:defRPr>
            </a:lvl1pPr>
          </a:lstStyle>
          <a:p>
            <a:fld id="{C51EAA63-D034-42AE-91FA-B13B9518C7BE}" type="slidenum">
              <a:rPr lang="en-US" smtClean="0"/>
              <a:pPr/>
              <a:t>‹#›</a:t>
            </a:fld>
            <a:endParaRPr lang="en-US" dirty="0"/>
          </a:p>
        </p:txBody>
      </p:sp>
    </p:spTree>
    <p:extLst>
      <p:ext uri="{BB962C8B-B14F-4D97-AF65-F5344CB8AC3E}">
        <p14:creationId xmlns:p14="http://schemas.microsoft.com/office/powerpoint/2010/main" val="111637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BB40645-4A49-8A46-8A98-275ED11F6F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2" name="Subtitle 2">
            <a:extLst>
              <a:ext uri="{FF2B5EF4-FFF2-40B4-BE49-F238E27FC236}">
                <a16:creationId xmlns:a16="http://schemas.microsoft.com/office/drawing/2014/main" xmlns="" id="{D16287B7-BB8E-5B44-8A70-6F633FFF8C92}"/>
              </a:ext>
            </a:extLst>
          </p:cNvPr>
          <p:cNvSpPr>
            <a:spLocks noGrp="1"/>
          </p:cNvSpPr>
          <p:nvPr>
            <p:ph type="subTitle" idx="1"/>
          </p:nvPr>
        </p:nvSpPr>
        <p:spPr>
          <a:xfrm>
            <a:off x="512259" y="3524573"/>
            <a:ext cx="4629820" cy="510979"/>
          </a:xfrm>
          <a:prstGeom prst="rect">
            <a:avLst/>
          </a:prstGeom>
        </p:spPr>
        <p:txBody>
          <a:bodyPr lIns="0" tIns="0" rIns="0" bIns="0" anchor="b">
            <a:noAutofit/>
          </a:bodyPr>
          <a:lstStyle>
            <a:lvl1pPr marL="0" indent="0" algn="l">
              <a:lnSpc>
                <a:spcPts val="1800"/>
              </a:lnSpc>
              <a:spcBef>
                <a:spcPts val="0"/>
              </a:spcBef>
              <a:buNone/>
              <a:defRPr sz="1600">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xmlns="" id="{A08EF8FC-247A-A04A-B85C-2A5F3320F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626" y="537210"/>
            <a:ext cx="1131887" cy="408940"/>
          </a:xfrm>
          <a:prstGeom prst="rect">
            <a:avLst/>
          </a:prstGeom>
        </p:spPr>
      </p:pic>
    </p:spTree>
    <p:extLst>
      <p:ext uri="{BB962C8B-B14F-4D97-AF65-F5344CB8AC3E}">
        <p14:creationId xmlns:p14="http://schemas.microsoft.com/office/powerpoint/2010/main" val="342236027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xmlns="" id="{B48F3E3E-0B39-A245-A401-A9B7C8388567}"/>
              </a:ext>
            </a:extLst>
          </p:cNvPr>
          <p:cNvSpPr>
            <a:spLocks noGrp="1"/>
          </p:cNvSpPr>
          <p:nvPr>
            <p:ph type="pic" sz="quarter" idx="10"/>
          </p:nvPr>
        </p:nvSpPr>
        <p:spPr>
          <a:xfrm>
            <a:off x="6305550" y="0"/>
            <a:ext cx="2838450" cy="5143500"/>
          </a:xfrm>
        </p:spPr>
        <p:txBody>
          <a:bodyPr/>
          <a:lstStyle>
            <a:lvl1pPr marL="0" indent="0">
              <a:buFontTx/>
              <a:buNone/>
              <a:defRPr/>
            </a:lvl1pPr>
          </a:lstStyle>
          <a:p>
            <a:endParaRPr lang="en-US" dirty="0"/>
          </a:p>
        </p:txBody>
      </p:sp>
      <p:sp>
        <p:nvSpPr>
          <p:cNvPr id="2" name="Title 1"/>
          <p:cNvSpPr>
            <a:spLocks noGrp="1"/>
          </p:cNvSpPr>
          <p:nvPr>
            <p:ph type="title" hasCustomPrompt="1"/>
          </p:nvPr>
        </p:nvSpPr>
        <p:spPr>
          <a:xfrm>
            <a:off x="893417" y="274321"/>
            <a:ext cx="3811072" cy="994172"/>
          </a:xfrm>
        </p:spPr>
        <p:txBody>
          <a:bodyPr anchor="ctr">
            <a:no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895182" y="1879996"/>
            <a:ext cx="4650971" cy="2364344"/>
          </a:xfrm>
        </p:spPr>
        <p:txBody>
          <a:bodyPr/>
          <a:lstStyle>
            <a:lvl1pPr marL="0" indent="0">
              <a:buFontTx/>
              <a:buNone/>
              <a:defRPr sz="1800" b="1"/>
            </a:lvl1pPr>
            <a:lvl2pPr marL="514337" indent="-171446">
              <a:buClr>
                <a:schemeClr val="accent5"/>
              </a:buClr>
              <a:buFont typeface="Arial" panose="020B0604020202020204" pitchFamily="34" charset="0"/>
              <a:buChar char="•"/>
              <a:defRPr sz="1500"/>
            </a:lvl2pPr>
            <a:lvl3pPr marL="857228" indent="-171446">
              <a:buClr>
                <a:schemeClr val="accent5"/>
              </a:buClr>
              <a:buFont typeface="Courier New" panose="02070309020205020404" pitchFamily="49" charset="0"/>
              <a:buChar char="o"/>
              <a:defRPr sz="1500"/>
            </a:lvl3pPr>
            <a:lvl4pPr>
              <a:defRPr sz="1500"/>
            </a:lvl4pPr>
            <a:lvl5pPr>
              <a:defRPr sz="15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464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99AB477-0AE1-194D-8755-F9662E637054}"/>
              </a:ext>
            </a:extLst>
          </p:cNvPr>
          <p:cNvSpPr/>
          <p:nvPr userDrawn="1"/>
        </p:nvSpPr>
        <p:spPr>
          <a:xfrm>
            <a:off x="0" y="0"/>
            <a:ext cx="9144000" cy="5143500"/>
          </a:xfrm>
          <a:prstGeom prst="rect">
            <a:avLst/>
          </a:prstGeom>
          <a:gradFill flip="none" rotWithShape="1">
            <a:gsLst>
              <a:gs pos="30000">
                <a:srgbClr val="00857D"/>
              </a:gs>
              <a:gs pos="100000">
                <a:srgbClr val="00B05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cxnSp>
        <p:nvCxnSpPr>
          <p:cNvPr id="6" name="Shape 23">
            <a:extLst>
              <a:ext uri="{FF2B5EF4-FFF2-40B4-BE49-F238E27FC236}">
                <a16:creationId xmlns="" xmlns:a16="http://schemas.microsoft.com/office/drawing/2014/main"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 xmlns:a16="http://schemas.microsoft.com/office/drawing/2014/main" id="{D0A09E3E-D226-8748-9113-859524DD7F0E}"/>
              </a:ext>
            </a:extLst>
          </p:cNvPr>
          <p:cNvSpPr txBox="1">
            <a:spLocks noGrp="1"/>
          </p:cNvSpPr>
          <p:nvPr>
            <p:ph type="body" idx="1"/>
          </p:nvPr>
        </p:nvSpPr>
        <p:spPr>
          <a:xfrm>
            <a:off x="2331986"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 xmlns:a16="http://schemas.microsoft.com/office/drawing/2014/main"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lvl="0" algn="ctr">
              <a:spcBef>
                <a:spcPts val="0"/>
              </a:spcBef>
              <a:buNone/>
            </a:pPr>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36880916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88709" y="274321"/>
            <a:ext cx="3811072" cy="994172"/>
          </a:xfrm>
        </p:spPr>
        <p:txBody>
          <a:bodyPr anchor="ctr">
            <a:noAutofit/>
          </a:bodyPr>
          <a:lstStyle>
            <a:lvl1pPr>
              <a:defRPr sz="2400"/>
            </a:lvl1pPr>
          </a:lstStyle>
          <a:p>
            <a:r>
              <a:rPr lang="en-US" dirty="0"/>
              <a:t>CLICK TO EDIT MASTER TITLE STYLE</a:t>
            </a:r>
          </a:p>
        </p:txBody>
      </p:sp>
      <p:sp>
        <p:nvSpPr>
          <p:cNvPr id="3" name="Content Placeholder 2"/>
          <p:cNvSpPr>
            <a:spLocks noGrp="1"/>
          </p:cNvSpPr>
          <p:nvPr>
            <p:ph sz="half" idx="1"/>
          </p:nvPr>
        </p:nvSpPr>
        <p:spPr>
          <a:xfrm>
            <a:off x="890474" y="3085342"/>
            <a:ext cx="4650971" cy="2364344"/>
          </a:xfrm>
        </p:spPr>
        <p:txBody>
          <a:bodyPr/>
          <a:lstStyle>
            <a:lvl1pPr marL="0" indent="0">
              <a:buFontTx/>
              <a:buNone/>
              <a:defRPr sz="1800" b="1"/>
            </a:lvl1pPr>
            <a:lvl2pPr marL="514337" indent="-171446">
              <a:buClr>
                <a:schemeClr val="accent5"/>
              </a:buClr>
              <a:buFont typeface="Arial" panose="020B0604020202020204" pitchFamily="34" charset="0"/>
              <a:buChar char="•"/>
              <a:defRPr sz="1500"/>
            </a:lvl2pPr>
            <a:lvl3pPr marL="857228" indent="-171446">
              <a:buClr>
                <a:schemeClr val="accent5"/>
              </a:buClr>
              <a:buFont typeface="Courier New" panose="02070309020205020404" pitchFamily="49" charset="0"/>
              <a:buChar char="o"/>
              <a:defRPr sz="1500"/>
            </a:lvl3pPr>
            <a:lvl4pPr>
              <a:defRPr sz="1500"/>
            </a:lvl4pPr>
            <a:lvl5pPr>
              <a:defRPr sz="15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915472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99AB477-0AE1-194D-8755-F9662E637054}"/>
              </a:ext>
            </a:extLst>
          </p:cNvPr>
          <p:cNvSpPr/>
          <p:nvPr userDrawn="1"/>
        </p:nvSpPr>
        <p:spPr>
          <a:xfrm>
            <a:off x="0" y="0"/>
            <a:ext cx="9144000" cy="5143500"/>
          </a:xfrm>
          <a:prstGeom prst="rect">
            <a:avLst/>
          </a:prstGeom>
          <a:gradFill flip="none" rotWithShape="1">
            <a:gsLst>
              <a:gs pos="30000">
                <a:srgbClr val="0070C0"/>
              </a:gs>
              <a:gs pos="100000">
                <a:srgbClr val="00B0F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b="1" dirty="0">
              <a:solidFill>
                <a:srgbClr val="FFFFFF"/>
              </a:solidFill>
            </a:endParaRPr>
          </a:p>
        </p:txBody>
      </p:sp>
      <p:cxnSp>
        <p:nvCxnSpPr>
          <p:cNvPr id="6" name="Shape 23">
            <a:extLst>
              <a:ext uri="{FF2B5EF4-FFF2-40B4-BE49-F238E27FC236}">
                <a16:creationId xmlns:a16="http://schemas.microsoft.com/office/drawing/2014/main" xmlns=""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a16="http://schemas.microsoft.com/office/drawing/2014/main" xmlns="" id="{D0A09E3E-D226-8748-9113-859524DD7F0E}"/>
              </a:ext>
            </a:extLst>
          </p:cNvPr>
          <p:cNvSpPr txBox="1">
            <a:spLocks noGrp="1"/>
          </p:cNvSpPr>
          <p:nvPr>
            <p:ph type="body" idx="1"/>
          </p:nvPr>
        </p:nvSpPr>
        <p:spPr>
          <a:xfrm>
            <a:off x="2331987"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a16="http://schemas.microsoft.com/office/drawing/2014/main" xmlns=""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algn="ctr" defTabSz="685800"/>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213356132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99AB477-0AE1-194D-8755-F9662E637054}"/>
              </a:ext>
            </a:extLst>
          </p:cNvPr>
          <p:cNvSpPr/>
          <p:nvPr userDrawn="1"/>
        </p:nvSpPr>
        <p:spPr>
          <a:xfrm>
            <a:off x="0" y="0"/>
            <a:ext cx="9144000" cy="5143500"/>
          </a:xfrm>
          <a:prstGeom prst="rect">
            <a:avLst/>
          </a:prstGeom>
          <a:gradFill flip="none" rotWithShape="1">
            <a:gsLst>
              <a:gs pos="30000">
                <a:srgbClr val="00857D"/>
              </a:gs>
              <a:gs pos="100000">
                <a:srgbClr val="00B05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b="1" dirty="0">
              <a:solidFill>
                <a:srgbClr val="FFFFFF"/>
              </a:solidFill>
            </a:endParaRPr>
          </a:p>
        </p:txBody>
      </p:sp>
      <p:cxnSp>
        <p:nvCxnSpPr>
          <p:cNvPr id="6" name="Shape 23">
            <a:extLst>
              <a:ext uri="{FF2B5EF4-FFF2-40B4-BE49-F238E27FC236}">
                <a16:creationId xmlns:a16="http://schemas.microsoft.com/office/drawing/2014/main" xmlns=""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a16="http://schemas.microsoft.com/office/drawing/2014/main" xmlns="" id="{D0A09E3E-D226-8748-9113-859524DD7F0E}"/>
              </a:ext>
            </a:extLst>
          </p:cNvPr>
          <p:cNvSpPr txBox="1">
            <a:spLocks noGrp="1"/>
          </p:cNvSpPr>
          <p:nvPr>
            <p:ph type="body" idx="1"/>
          </p:nvPr>
        </p:nvSpPr>
        <p:spPr>
          <a:xfrm>
            <a:off x="2331987"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a16="http://schemas.microsoft.com/office/drawing/2014/main" xmlns=""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algn="ctr" defTabSz="685800"/>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917215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99AB477-0AE1-194D-8755-F9662E637054}"/>
              </a:ext>
            </a:extLst>
          </p:cNvPr>
          <p:cNvSpPr/>
          <p:nvPr userDrawn="1"/>
        </p:nvSpPr>
        <p:spPr>
          <a:xfrm>
            <a:off x="0" y="0"/>
            <a:ext cx="9144000" cy="5143500"/>
          </a:xfrm>
          <a:prstGeom prst="rect">
            <a:avLst/>
          </a:prstGeom>
          <a:gradFill flip="none" rotWithShape="1">
            <a:gsLst>
              <a:gs pos="76000">
                <a:schemeClr val="accent5"/>
              </a:gs>
              <a:gs pos="100000">
                <a:schemeClr val="accent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b="1" dirty="0">
              <a:solidFill>
                <a:srgbClr val="FFFFFF"/>
              </a:solidFill>
            </a:endParaRPr>
          </a:p>
        </p:txBody>
      </p:sp>
      <p:sp>
        <p:nvSpPr>
          <p:cNvPr id="7" name="Shape 24">
            <a:extLst>
              <a:ext uri="{FF2B5EF4-FFF2-40B4-BE49-F238E27FC236}">
                <a16:creationId xmlns:a16="http://schemas.microsoft.com/office/drawing/2014/main" xmlns="" id="{D0A09E3E-D226-8748-9113-859524DD7F0E}"/>
              </a:ext>
            </a:extLst>
          </p:cNvPr>
          <p:cNvSpPr txBox="1">
            <a:spLocks noGrp="1"/>
          </p:cNvSpPr>
          <p:nvPr>
            <p:ph type="body" idx="1"/>
          </p:nvPr>
        </p:nvSpPr>
        <p:spPr>
          <a:xfrm>
            <a:off x="1811421"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Tree>
    <p:extLst>
      <p:ext uri="{BB962C8B-B14F-4D97-AF65-F5344CB8AC3E}">
        <p14:creationId xmlns:p14="http://schemas.microsoft.com/office/powerpoint/2010/main" val="1813831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99AB477-0AE1-194D-8755-F9662E637054}"/>
              </a:ext>
            </a:extLst>
          </p:cNvPr>
          <p:cNvSpPr/>
          <p:nvPr userDrawn="1"/>
        </p:nvSpPr>
        <p:spPr>
          <a:xfrm>
            <a:off x="0" y="0"/>
            <a:ext cx="9144000" cy="5143500"/>
          </a:xfrm>
          <a:prstGeom prst="rect">
            <a:avLst/>
          </a:prstGeom>
          <a:gradFill flip="none" rotWithShape="1">
            <a:gsLst>
              <a:gs pos="45000">
                <a:schemeClr val="accent2"/>
              </a:gs>
              <a:gs pos="100000">
                <a:srgbClr val="FFC00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endParaRPr lang="en-US" sz="1800" b="1" dirty="0">
              <a:solidFill>
                <a:srgbClr val="FFFFFF"/>
              </a:solidFill>
            </a:endParaRPr>
          </a:p>
        </p:txBody>
      </p:sp>
      <p:cxnSp>
        <p:nvCxnSpPr>
          <p:cNvPr id="6" name="Shape 23">
            <a:extLst>
              <a:ext uri="{FF2B5EF4-FFF2-40B4-BE49-F238E27FC236}">
                <a16:creationId xmlns:a16="http://schemas.microsoft.com/office/drawing/2014/main" xmlns=""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a16="http://schemas.microsoft.com/office/drawing/2014/main" xmlns="" id="{D0A09E3E-D226-8748-9113-859524DD7F0E}"/>
              </a:ext>
            </a:extLst>
          </p:cNvPr>
          <p:cNvSpPr txBox="1">
            <a:spLocks noGrp="1"/>
          </p:cNvSpPr>
          <p:nvPr>
            <p:ph type="body" idx="1"/>
          </p:nvPr>
        </p:nvSpPr>
        <p:spPr>
          <a:xfrm>
            <a:off x="2331987"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a16="http://schemas.microsoft.com/office/drawing/2014/main" xmlns=""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algn="ctr" defTabSz="685800"/>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276214872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487209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1"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1BDDEA15-72E7-3D41-AC3E-2DB6E892CCCA}"/>
              </a:ext>
            </a:extLst>
          </p:cNvPr>
          <p:cNvSpPr>
            <a:spLocks noGrp="1"/>
          </p:cNvSpPr>
          <p:nvPr>
            <p:ph idx="10"/>
          </p:nvPr>
        </p:nvSpPr>
        <p:spPr>
          <a:xfrm>
            <a:off x="4703886"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1113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267976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04415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4750174"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xmlns="" id="{D902C2D0-B11A-478A-8FC4-BB40C4F972C6}"/>
              </a:ext>
            </a:extLst>
          </p:cNvPr>
          <p:cNvSpPr>
            <a:spLocks noGrp="1"/>
          </p:cNvSpPr>
          <p:nvPr>
            <p:ph type="pic" sz="quarter" idx="10"/>
          </p:nvPr>
        </p:nvSpPr>
        <p:spPr>
          <a:xfrm>
            <a:off x="5503864" y="0"/>
            <a:ext cx="3640137" cy="5143500"/>
          </a:xfrm>
        </p:spPr>
        <p:txBody>
          <a:bodyPr/>
          <a:lstStyle/>
          <a:p>
            <a:endParaRPr lang="en-US" dirty="0"/>
          </a:p>
        </p:txBody>
      </p:sp>
    </p:spTree>
    <p:extLst>
      <p:ext uri="{BB962C8B-B14F-4D97-AF65-F5344CB8AC3E}">
        <p14:creationId xmlns:p14="http://schemas.microsoft.com/office/powerpoint/2010/main" val="238075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99AB477-0AE1-194D-8755-F9662E637054}"/>
              </a:ext>
            </a:extLst>
          </p:cNvPr>
          <p:cNvSpPr/>
          <p:nvPr userDrawn="1"/>
        </p:nvSpPr>
        <p:spPr>
          <a:xfrm>
            <a:off x="0" y="0"/>
            <a:ext cx="9144000" cy="5143500"/>
          </a:xfrm>
          <a:prstGeom prst="rect">
            <a:avLst/>
          </a:prstGeom>
          <a:gradFill flip="none" rotWithShape="1">
            <a:gsLst>
              <a:gs pos="30000">
                <a:schemeClr val="accent5"/>
              </a:gs>
              <a:gs pos="100000">
                <a:schemeClr val="accent1"/>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cxnSp>
        <p:nvCxnSpPr>
          <p:cNvPr id="6" name="Shape 23">
            <a:extLst>
              <a:ext uri="{FF2B5EF4-FFF2-40B4-BE49-F238E27FC236}">
                <a16:creationId xmlns="" xmlns:a16="http://schemas.microsoft.com/office/drawing/2014/main"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 xmlns:a16="http://schemas.microsoft.com/office/drawing/2014/main" id="{D0A09E3E-D226-8748-9113-859524DD7F0E}"/>
              </a:ext>
            </a:extLst>
          </p:cNvPr>
          <p:cNvSpPr txBox="1">
            <a:spLocks noGrp="1"/>
          </p:cNvSpPr>
          <p:nvPr>
            <p:ph type="body" idx="1"/>
          </p:nvPr>
        </p:nvSpPr>
        <p:spPr>
          <a:xfrm>
            <a:off x="2331986"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 xmlns:a16="http://schemas.microsoft.com/office/drawing/2014/main"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lvl="0" algn="ctr">
              <a:spcBef>
                <a:spcPts val="0"/>
              </a:spcBef>
              <a:buNone/>
            </a:pPr>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33346692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770928"/>
            <a:ext cx="3705958" cy="3845034"/>
          </a:xfrm>
        </p:spPr>
        <p:txBody>
          <a:bodyPr anchor="t"/>
          <a:lstStyle/>
          <a:p>
            <a:r>
              <a:rPr lang="en-US" dirty="0"/>
              <a:t>Click to edit Master title style</a:t>
            </a:r>
          </a:p>
        </p:txBody>
      </p:sp>
      <p:sp>
        <p:nvSpPr>
          <p:cNvPr id="3" name="Content Placeholder 2"/>
          <p:cNvSpPr>
            <a:spLocks noGrp="1"/>
          </p:cNvSpPr>
          <p:nvPr>
            <p:ph sz="half" idx="1"/>
          </p:nvPr>
        </p:nvSpPr>
        <p:spPr>
          <a:xfrm>
            <a:off x="4580793" y="770931"/>
            <a:ext cx="3934558" cy="38450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327672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xmlns="" id="{07AB5FDE-5527-DF43-A180-875E615ABA4B}"/>
              </a:ext>
            </a:extLst>
          </p:cNvPr>
          <p:cNvSpPr>
            <a:spLocks noGrp="1"/>
          </p:cNvSpPr>
          <p:nvPr>
            <p:ph type="body" sz="quarter" idx="10"/>
          </p:nvPr>
        </p:nvSpPr>
        <p:spPr>
          <a:xfrm>
            <a:off x="728701"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chemeClr val="tx2"/>
                </a:solidFill>
              </a:defRPr>
            </a:lvl1pPr>
          </a:lstStyle>
          <a:p>
            <a:pPr lvl="0"/>
            <a:r>
              <a:rPr lang="en-US" dirty="0"/>
              <a:t>Edit Master text styles</a:t>
            </a:r>
          </a:p>
        </p:txBody>
      </p:sp>
      <p:sp>
        <p:nvSpPr>
          <p:cNvPr id="5" name="Content Placeholder 2">
            <a:extLst>
              <a:ext uri="{FF2B5EF4-FFF2-40B4-BE49-F238E27FC236}">
                <a16:creationId xmlns:a16="http://schemas.microsoft.com/office/drawing/2014/main" xmlns="" id="{AD1E6292-9877-DB4E-8D2A-24A415192E21}"/>
              </a:ext>
            </a:extLst>
          </p:cNvPr>
          <p:cNvSpPr>
            <a:spLocks noGrp="1"/>
          </p:cNvSpPr>
          <p:nvPr>
            <p:ph sz="half" idx="1"/>
          </p:nvPr>
        </p:nvSpPr>
        <p:spPr>
          <a:xfrm>
            <a:off x="728700" y="3386922"/>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4587933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ext 2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8" y="365761"/>
            <a:ext cx="7772400" cy="589837"/>
          </a:xfrm>
        </p:spPr>
        <p:txBody>
          <a:bodyPr lIns="0" tIns="0" rIns="0" bIns="0" anchor="t" anchorCtr="0">
            <a:noAutofit/>
          </a:bodyPr>
          <a:lstStyle>
            <a:lvl1pPr algn="l">
              <a:defRPr sz="2200">
                <a:solidFill>
                  <a:schemeClr val="tx2"/>
                </a:solidFill>
              </a:defRPr>
            </a:lvl1pPr>
          </a:lstStyle>
          <a:p>
            <a:r>
              <a:rPr lang="en-US" dirty="0"/>
              <a:t>Click to edit Master title style</a:t>
            </a:r>
          </a:p>
        </p:txBody>
      </p:sp>
      <p:sp>
        <p:nvSpPr>
          <p:cNvPr id="6" name="Text Placeholder 5"/>
          <p:cNvSpPr>
            <a:spLocks noGrp="1"/>
          </p:cNvSpPr>
          <p:nvPr>
            <p:ph type="body" sz="quarter" idx="13"/>
          </p:nvPr>
        </p:nvSpPr>
        <p:spPr>
          <a:xfrm>
            <a:off x="499168" y="1201739"/>
            <a:ext cx="7772400" cy="3349625"/>
          </a:xfrm>
          <a:prstGeom prst="rect">
            <a:avLst/>
          </a:prstGeom>
        </p:spPr>
        <p:txBody>
          <a:bodyPr lIns="0" tIns="0" rIns="0" bIns="0" numCol="2" spcCol="374904">
            <a:noAutofit/>
          </a:bodyPr>
          <a:lstStyle>
            <a:lvl1pPr marL="0" indent="0">
              <a:lnSpc>
                <a:spcPct val="100000"/>
              </a:lnSpc>
              <a:spcBef>
                <a:spcPts val="0"/>
              </a:spcBef>
              <a:spcAft>
                <a:spcPts val="1200"/>
              </a:spcAft>
              <a:buClrTx/>
              <a:buFontTx/>
              <a:buNone/>
              <a:defRPr sz="2000">
                <a:solidFill>
                  <a:schemeClr val="bg2"/>
                </a:solidFill>
              </a:defRPr>
            </a:lvl1pPr>
            <a:lvl2pPr marL="230183" indent="-173732">
              <a:lnSpc>
                <a:spcPct val="100000"/>
              </a:lnSpc>
              <a:spcBef>
                <a:spcPts val="0"/>
              </a:spcBef>
              <a:spcAft>
                <a:spcPts val="1200"/>
              </a:spcAft>
              <a:buFont typeface="Arial"/>
              <a:buChar char="•"/>
              <a:defRPr sz="2000">
                <a:solidFill>
                  <a:schemeClr val="bg2"/>
                </a:solidFill>
              </a:defRPr>
            </a:lvl2pPr>
            <a:lvl3pPr marL="455602" indent="-225419">
              <a:lnSpc>
                <a:spcPct val="100000"/>
              </a:lnSpc>
              <a:spcBef>
                <a:spcPts val="0"/>
              </a:spcBef>
              <a:spcAft>
                <a:spcPts val="1200"/>
              </a:spcAft>
              <a:buFont typeface="Lucida Grande"/>
              <a:buChar char="–"/>
              <a:defRPr sz="1400">
                <a:solidFill>
                  <a:schemeClr val="bg2"/>
                </a:solidFill>
              </a:defRPr>
            </a:lvl3pPr>
            <a:lvl4pPr marL="687371" indent="-231770">
              <a:lnSpc>
                <a:spcPct val="100000"/>
              </a:lnSpc>
              <a:spcBef>
                <a:spcPts val="0"/>
              </a:spcBef>
              <a:spcAft>
                <a:spcPts val="1200"/>
              </a:spcAft>
              <a:buFont typeface="Lucida Grande"/>
              <a:buChar char="–"/>
              <a:defRPr sz="1400">
                <a:solidFill>
                  <a:schemeClr val="bg2"/>
                </a:solidFill>
              </a:defRPr>
            </a:lvl4pPr>
            <a:lvl5pPr marL="911202" indent="-223832">
              <a:lnSpc>
                <a:spcPct val="100000"/>
              </a:lnSpc>
              <a:spcBef>
                <a:spcPts val="0"/>
              </a:spcBef>
              <a:spcAft>
                <a:spcPts val="1200"/>
              </a:spcAft>
              <a:buFont typeface="Lucida Grande"/>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solidFill>
                  <a:srgbClr val="1D1D1D"/>
                </a:solidFill>
              </a:rPr>
              <a:pPr/>
              <a:t>‹#›</a:t>
            </a:fld>
            <a:endParaRPr lang="en-US" dirty="0">
              <a:solidFill>
                <a:srgbClr val="1D1D1D"/>
              </a:solidFill>
            </a:endParaRPr>
          </a:p>
        </p:txBody>
      </p:sp>
    </p:spTree>
    <p:extLst>
      <p:ext uri="{BB962C8B-B14F-4D97-AF65-F5344CB8AC3E}">
        <p14:creationId xmlns:p14="http://schemas.microsoft.com/office/powerpoint/2010/main" val="3333137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ext 1/3 graphic callout">
    <p:spTree>
      <p:nvGrpSpPr>
        <p:cNvPr id="1" name=""/>
        <p:cNvGrpSpPr/>
        <p:nvPr/>
      </p:nvGrpSpPr>
      <p:grpSpPr>
        <a:xfrm>
          <a:off x="0" y="0"/>
          <a:ext cx="0" cy="0"/>
          <a:chOff x="0" y="0"/>
          <a:chExt cx="0" cy="0"/>
        </a:xfrm>
      </p:grpSpPr>
      <p:pic>
        <p:nvPicPr>
          <p:cNvPr id="3" name="Picture 2" descr="Background Half Sphere-01.png"/>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l="46154" r="3880"/>
          <a:stretch/>
        </p:blipFill>
        <p:spPr>
          <a:xfrm>
            <a:off x="6872483" y="0"/>
            <a:ext cx="2283970" cy="5143500"/>
          </a:xfrm>
          <a:prstGeom prst="rect">
            <a:avLst/>
          </a:prstGeom>
        </p:spPr>
      </p:pic>
      <p:sp>
        <p:nvSpPr>
          <p:cNvPr id="2" name="Title 1"/>
          <p:cNvSpPr>
            <a:spLocks noGrp="1"/>
          </p:cNvSpPr>
          <p:nvPr>
            <p:ph type="title"/>
          </p:nvPr>
        </p:nvSpPr>
        <p:spPr>
          <a:xfrm>
            <a:off x="499170" y="365760"/>
            <a:ext cx="6080384" cy="594360"/>
          </a:xfrm>
        </p:spPr>
        <p:txBody>
          <a:bodyPr lIns="0" tIns="0" rIns="0" bIns="0" anchor="t" anchorCtr="0">
            <a:noAutofit/>
          </a:bodyPr>
          <a:lstStyle>
            <a:lvl1pPr algn="l">
              <a:defRPr sz="2200">
                <a:solidFill>
                  <a:schemeClr val="tx2"/>
                </a:solidFill>
              </a:defRPr>
            </a:lvl1pPr>
          </a:lstStyle>
          <a:p>
            <a:r>
              <a:rPr lang="en-US" dirty="0"/>
              <a:t>Click to edit Master title style</a:t>
            </a:r>
          </a:p>
        </p:txBody>
      </p:sp>
      <p:sp>
        <p:nvSpPr>
          <p:cNvPr id="12" name="Text Placeholder 5"/>
          <p:cNvSpPr>
            <a:spLocks noGrp="1"/>
          </p:cNvSpPr>
          <p:nvPr>
            <p:ph type="body" sz="quarter" idx="13"/>
          </p:nvPr>
        </p:nvSpPr>
        <p:spPr>
          <a:xfrm>
            <a:off x="499170" y="1201739"/>
            <a:ext cx="6080384" cy="3349625"/>
          </a:xfrm>
          <a:prstGeom prst="rect">
            <a:avLst/>
          </a:prstGeom>
        </p:spPr>
        <p:txBody>
          <a:bodyPr lIns="0" tIns="0" rIns="0" bIns="0">
            <a:normAutofit/>
          </a:bodyPr>
          <a:lstStyle>
            <a:lvl1pPr marL="0" indent="0">
              <a:lnSpc>
                <a:spcPct val="100000"/>
              </a:lnSpc>
              <a:spcBef>
                <a:spcPts val="600"/>
              </a:spcBef>
              <a:spcAft>
                <a:spcPts val="1200"/>
              </a:spcAft>
              <a:buClrTx/>
              <a:buFontTx/>
              <a:buNone/>
              <a:defRPr sz="2000">
                <a:solidFill>
                  <a:schemeClr val="bg2"/>
                </a:solidFill>
              </a:defRPr>
            </a:lvl1pPr>
            <a:lvl2pPr marL="230183" indent="-173732">
              <a:lnSpc>
                <a:spcPct val="100000"/>
              </a:lnSpc>
              <a:spcBef>
                <a:spcPts val="0"/>
              </a:spcBef>
              <a:spcAft>
                <a:spcPts val="1200"/>
              </a:spcAft>
              <a:buFont typeface="Arial"/>
              <a:buChar char="•"/>
              <a:defRPr sz="2000">
                <a:solidFill>
                  <a:schemeClr val="bg2"/>
                </a:solidFill>
              </a:defRPr>
            </a:lvl2pPr>
            <a:lvl3pPr marL="455602" indent="-225419">
              <a:lnSpc>
                <a:spcPct val="100000"/>
              </a:lnSpc>
              <a:spcBef>
                <a:spcPts val="0"/>
              </a:spcBef>
              <a:spcAft>
                <a:spcPts val="1200"/>
              </a:spcAft>
              <a:buFont typeface="Lucida Grande"/>
              <a:buChar char="–"/>
              <a:defRPr sz="1400">
                <a:solidFill>
                  <a:schemeClr val="bg2"/>
                </a:solidFill>
              </a:defRPr>
            </a:lvl3pPr>
            <a:lvl4pPr marL="687371" indent="-231770">
              <a:lnSpc>
                <a:spcPct val="100000"/>
              </a:lnSpc>
              <a:spcBef>
                <a:spcPts val="0"/>
              </a:spcBef>
              <a:spcAft>
                <a:spcPts val="1200"/>
              </a:spcAft>
              <a:buFont typeface="Lucida Grande"/>
              <a:buChar char="–"/>
              <a:defRPr sz="1400">
                <a:solidFill>
                  <a:schemeClr val="bg2"/>
                </a:solidFill>
              </a:defRPr>
            </a:lvl4pPr>
            <a:lvl5pPr marL="911202" indent="-223832">
              <a:lnSpc>
                <a:spcPct val="100000"/>
              </a:lnSpc>
              <a:spcBef>
                <a:spcPts val="0"/>
              </a:spcBef>
              <a:spcAft>
                <a:spcPts val="1200"/>
              </a:spcAft>
              <a:buFont typeface="Lucida Grande"/>
              <a:buChar char="–"/>
              <a:defRPr sz="14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2"/>
          <p:cNvSpPr>
            <a:spLocks noGrp="1"/>
          </p:cNvSpPr>
          <p:nvPr>
            <p:ph type="body" sz="quarter" idx="15"/>
          </p:nvPr>
        </p:nvSpPr>
        <p:spPr>
          <a:xfrm>
            <a:off x="7134449" y="1201739"/>
            <a:ext cx="1737360" cy="3292475"/>
          </a:xfrm>
          <a:prstGeom prst="rect">
            <a:avLst/>
          </a:prstGeom>
        </p:spPr>
        <p:txBody>
          <a:bodyPr lIns="0" tIns="0" rIns="0" bIns="0">
            <a:noAutofit/>
          </a:bodyPr>
          <a:lstStyle>
            <a:lvl1pPr marL="0" indent="0">
              <a:lnSpc>
                <a:spcPct val="100000"/>
              </a:lnSpc>
              <a:spcBef>
                <a:spcPts val="0"/>
              </a:spcBef>
              <a:spcAft>
                <a:spcPts val="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15"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solidFill>
                  <a:srgbClr val="1D1D1D"/>
                </a:solidFill>
              </a:rPr>
              <a:pPr/>
              <a:t>‹#›</a:t>
            </a:fld>
            <a:endParaRPr lang="en-US" dirty="0">
              <a:solidFill>
                <a:srgbClr val="1D1D1D"/>
              </a:solidFill>
            </a:endParaRPr>
          </a:p>
        </p:txBody>
      </p:sp>
    </p:spTree>
    <p:extLst>
      <p:ext uri="{BB962C8B-B14F-4D97-AF65-F5344CB8AC3E}">
        <p14:creationId xmlns:p14="http://schemas.microsoft.com/office/powerpoint/2010/main" val="68038899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xt 1 column">
    <p:spTree>
      <p:nvGrpSpPr>
        <p:cNvPr id="1" name=""/>
        <p:cNvGrpSpPr/>
        <p:nvPr/>
      </p:nvGrpSpPr>
      <p:grpSpPr>
        <a:xfrm>
          <a:off x="0" y="0"/>
          <a:ext cx="0" cy="0"/>
          <a:chOff x="0" y="0"/>
          <a:chExt cx="0" cy="0"/>
        </a:xfrm>
      </p:grpSpPr>
      <p:sp>
        <p:nvSpPr>
          <p:cNvPr id="2" name="Title 1"/>
          <p:cNvSpPr>
            <a:spLocks noGrp="1"/>
          </p:cNvSpPr>
          <p:nvPr>
            <p:ph type="title"/>
          </p:nvPr>
        </p:nvSpPr>
        <p:spPr>
          <a:xfrm>
            <a:off x="499169" y="365760"/>
            <a:ext cx="7772400" cy="591353"/>
          </a:xfrm>
        </p:spPr>
        <p:txBody>
          <a:bodyPr lIns="0" tIns="0" rIns="0" bIns="0" anchor="t" anchorCtr="0">
            <a:noAutofit/>
          </a:bodyPr>
          <a:lstStyle>
            <a:lvl1pPr algn="l">
              <a:defRPr sz="2200">
                <a:solidFill>
                  <a:schemeClr val="tx2"/>
                </a:solidFill>
              </a:defRPr>
            </a:lvl1pPr>
          </a:lstStyle>
          <a:p>
            <a:r>
              <a:rPr lang="en-US" dirty="0"/>
              <a:t>Click to edit Master title style</a:t>
            </a:r>
          </a:p>
        </p:txBody>
      </p:sp>
      <p:sp>
        <p:nvSpPr>
          <p:cNvPr id="11"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solidFill>
                  <a:srgbClr val="1D1D1D"/>
                </a:solidFill>
              </a:rPr>
              <a:pPr/>
              <a:t>‹#›</a:t>
            </a:fld>
            <a:endParaRPr lang="en-US" dirty="0">
              <a:solidFill>
                <a:srgbClr val="1D1D1D"/>
              </a:solidFill>
            </a:endParaRPr>
          </a:p>
        </p:txBody>
      </p:sp>
      <p:sp>
        <p:nvSpPr>
          <p:cNvPr id="4" name="Content Placeholder 3"/>
          <p:cNvSpPr>
            <a:spLocks noGrp="1"/>
          </p:cNvSpPr>
          <p:nvPr>
            <p:ph sz="quarter" idx="14"/>
          </p:nvPr>
        </p:nvSpPr>
        <p:spPr>
          <a:xfrm>
            <a:off x="499169" y="1201738"/>
            <a:ext cx="7772399" cy="3349625"/>
          </a:xfrm>
        </p:spPr>
        <p:txBody>
          <a:bodyPr>
            <a:noAutofit/>
          </a:bodyPr>
          <a:lstStyle>
            <a:lvl1pPr>
              <a:spcAft>
                <a:spcPts val="1200"/>
              </a:spcAft>
              <a:defRPr/>
            </a:lvl1pPr>
            <a:lvl2pPr>
              <a:spcAft>
                <a:spcPts val="1200"/>
              </a:spcAft>
              <a:defRPr/>
            </a:lvl2pPr>
            <a:lvl3pPr>
              <a:spcAft>
                <a:spcPts val="1200"/>
              </a:spcAft>
              <a:defRPr/>
            </a:lvl3pPr>
            <a:lvl4pPr>
              <a:spcAft>
                <a:spcPts val="1200"/>
              </a:spcAft>
              <a:defRPr/>
            </a:lvl4pPr>
            <a:lvl5pPr>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02571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_Title, Assoc, symbol graphic">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303B39B-B5B8-F64C-9E8C-ECF4F2DED4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Picture Placeholder 4">
            <a:extLst>
              <a:ext uri="{FF2B5EF4-FFF2-40B4-BE49-F238E27FC236}">
                <a16:creationId xmlns:a16="http://schemas.microsoft.com/office/drawing/2014/main" xmlns="" id="{B1002139-EFE4-364C-8BEC-D3AECB80373B}"/>
              </a:ext>
            </a:extLst>
          </p:cNvPr>
          <p:cNvSpPr>
            <a:spLocks noGrp="1"/>
          </p:cNvSpPr>
          <p:nvPr>
            <p:ph type="pic" sz="quarter" idx="10"/>
          </p:nvPr>
        </p:nvSpPr>
        <p:spPr>
          <a:xfrm>
            <a:off x="-57092" y="-58783"/>
            <a:ext cx="6544374" cy="5270745"/>
          </a:xfrm>
          <a:custGeom>
            <a:avLst/>
            <a:gdLst>
              <a:gd name="connsiteX0" fmla="*/ 0 w 6831717"/>
              <a:gd name="connsiteY0" fmla="*/ 0 h 6831717"/>
              <a:gd name="connsiteX1" fmla="*/ 5693075 w 6831717"/>
              <a:gd name="connsiteY1" fmla="*/ 0 h 6831717"/>
              <a:gd name="connsiteX2" fmla="*/ 6831717 w 6831717"/>
              <a:gd name="connsiteY2" fmla="*/ 1138642 h 6831717"/>
              <a:gd name="connsiteX3" fmla="*/ 6831717 w 6831717"/>
              <a:gd name="connsiteY3" fmla="*/ 6831717 h 6831717"/>
              <a:gd name="connsiteX4" fmla="*/ 6831717 w 6831717"/>
              <a:gd name="connsiteY4" fmla="*/ 6831717 h 6831717"/>
              <a:gd name="connsiteX5" fmla="*/ 1138642 w 6831717"/>
              <a:gd name="connsiteY5" fmla="*/ 6831717 h 6831717"/>
              <a:gd name="connsiteX6" fmla="*/ 0 w 6831717"/>
              <a:gd name="connsiteY6" fmla="*/ 5693075 h 6831717"/>
              <a:gd name="connsiteX7" fmla="*/ 0 w 6831717"/>
              <a:gd name="connsiteY7" fmla="*/ 0 h 6831717"/>
              <a:gd name="connsiteX0" fmla="*/ 0 w 9666357"/>
              <a:gd name="connsiteY0" fmla="*/ 0 h 6870905"/>
              <a:gd name="connsiteX1" fmla="*/ 8527715 w 9666357"/>
              <a:gd name="connsiteY1" fmla="*/ 39188 h 6870905"/>
              <a:gd name="connsiteX2" fmla="*/ 9666357 w 9666357"/>
              <a:gd name="connsiteY2" fmla="*/ 1177830 h 6870905"/>
              <a:gd name="connsiteX3" fmla="*/ 9666357 w 9666357"/>
              <a:gd name="connsiteY3" fmla="*/ 6870905 h 6870905"/>
              <a:gd name="connsiteX4" fmla="*/ 9666357 w 9666357"/>
              <a:gd name="connsiteY4" fmla="*/ 6870905 h 6870905"/>
              <a:gd name="connsiteX5" fmla="*/ 3973282 w 9666357"/>
              <a:gd name="connsiteY5" fmla="*/ 6870905 h 6870905"/>
              <a:gd name="connsiteX6" fmla="*/ 2834640 w 9666357"/>
              <a:gd name="connsiteY6" fmla="*/ 5732263 h 6870905"/>
              <a:gd name="connsiteX7" fmla="*/ 0 w 9666357"/>
              <a:gd name="connsiteY7" fmla="*/ 0 h 6870905"/>
              <a:gd name="connsiteX0" fmla="*/ 0 w 9666357"/>
              <a:gd name="connsiteY0" fmla="*/ 26126 h 6897031"/>
              <a:gd name="connsiteX1" fmla="*/ 8501589 w 9666357"/>
              <a:gd name="connsiteY1" fmla="*/ 0 h 6897031"/>
              <a:gd name="connsiteX2" fmla="*/ 9666357 w 9666357"/>
              <a:gd name="connsiteY2" fmla="*/ 1203956 h 6897031"/>
              <a:gd name="connsiteX3" fmla="*/ 9666357 w 9666357"/>
              <a:gd name="connsiteY3" fmla="*/ 6897031 h 6897031"/>
              <a:gd name="connsiteX4" fmla="*/ 9666357 w 9666357"/>
              <a:gd name="connsiteY4" fmla="*/ 6897031 h 6897031"/>
              <a:gd name="connsiteX5" fmla="*/ 3973282 w 9666357"/>
              <a:gd name="connsiteY5" fmla="*/ 6897031 h 6897031"/>
              <a:gd name="connsiteX6" fmla="*/ 2834640 w 9666357"/>
              <a:gd name="connsiteY6" fmla="*/ 5758389 h 6897031"/>
              <a:gd name="connsiteX7" fmla="*/ 0 w 9666357"/>
              <a:gd name="connsiteY7" fmla="*/ 26126 h 6897031"/>
              <a:gd name="connsiteX0" fmla="*/ 0 w 9666357"/>
              <a:gd name="connsiteY0" fmla="*/ 26126 h 6973235"/>
              <a:gd name="connsiteX1" fmla="*/ 8501589 w 9666357"/>
              <a:gd name="connsiteY1" fmla="*/ 0 h 6973235"/>
              <a:gd name="connsiteX2" fmla="*/ 9666357 w 9666357"/>
              <a:gd name="connsiteY2" fmla="*/ 1203956 h 6973235"/>
              <a:gd name="connsiteX3" fmla="*/ 9666357 w 9666357"/>
              <a:gd name="connsiteY3" fmla="*/ 6897031 h 6973235"/>
              <a:gd name="connsiteX4" fmla="*/ 9666357 w 9666357"/>
              <a:gd name="connsiteY4" fmla="*/ 6897031 h 6973235"/>
              <a:gd name="connsiteX5" fmla="*/ 3973282 w 9666357"/>
              <a:gd name="connsiteY5" fmla="*/ 6897031 h 6973235"/>
              <a:gd name="connsiteX6" fmla="*/ 65314 w 9666357"/>
              <a:gd name="connsiteY6" fmla="*/ 6973235 h 6973235"/>
              <a:gd name="connsiteX7" fmla="*/ 0 w 9666357"/>
              <a:gd name="connsiteY7" fmla="*/ 26126 h 6973235"/>
              <a:gd name="connsiteX0" fmla="*/ 0 w 9666357"/>
              <a:gd name="connsiteY0" fmla="*/ 26126 h 7027659"/>
              <a:gd name="connsiteX1" fmla="*/ 8501589 w 9666357"/>
              <a:gd name="connsiteY1" fmla="*/ 0 h 7027659"/>
              <a:gd name="connsiteX2" fmla="*/ 9666357 w 9666357"/>
              <a:gd name="connsiteY2" fmla="*/ 1203956 h 7027659"/>
              <a:gd name="connsiteX3" fmla="*/ 9666357 w 9666357"/>
              <a:gd name="connsiteY3" fmla="*/ 6897031 h 7027659"/>
              <a:gd name="connsiteX4" fmla="*/ 9666357 w 9666357"/>
              <a:gd name="connsiteY4" fmla="*/ 6897031 h 7027659"/>
              <a:gd name="connsiteX5" fmla="*/ 3947156 w 9666357"/>
              <a:gd name="connsiteY5" fmla="*/ 7027659 h 7027659"/>
              <a:gd name="connsiteX6" fmla="*/ 65314 w 9666357"/>
              <a:gd name="connsiteY6" fmla="*/ 6973235 h 7027659"/>
              <a:gd name="connsiteX7" fmla="*/ 0 w 9666357"/>
              <a:gd name="connsiteY7" fmla="*/ 26126 h 7027659"/>
              <a:gd name="connsiteX0" fmla="*/ 0 w 9666357"/>
              <a:gd name="connsiteY0" fmla="*/ 0 h 7001533"/>
              <a:gd name="connsiteX1" fmla="*/ 6254777 w 9666357"/>
              <a:gd name="connsiteY1" fmla="*/ 39188 h 7001533"/>
              <a:gd name="connsiteX2" fmla="*/ 9666357 w 9666357"/>
              <a:gd name="connsiteY2" fmla="*/ 1177830 h 7001533"/>
              <a:gd name="connsiteX3" fmla="*/ 9666357 w 9666357"/>
              <a:gd name="connsiteY3" fmla="*/ 6870905 h 7001533"/>
              <a:gd name="connsiteX4" fmla="*/ 9666357 w 9666357"/>
              <a:gd name="connsiteY4" fmla="*/ 6870905 h 7001533"/>
              <a:gd name="connsiteX5" fmla="*/ 3947156 w 9666357"/>
              <a:gd name="connsiteY5" fmla="*/ 7001533 h 7001533"/>
              <a:gd name="connsiteX6" fmla="*/ 65314 w 9666357"/>
              <a:gd name="connsiteY6" fmla="*/ 6947109 h 7001533"/>
              <a:gd name="connsiteX7" fmla="*/ 0 w 9666357"/>
              <a:gd name="connsiteY7" fmla="*/ 0 h 7001533"/>
              <a:gd name="connsiteX0" fmla="*/ 0 w 9666357"/>
              <a:gd name="connsiteY0" fmla="*/ 0 h 7001533"/>
              <a:gd name="connsiteX1" fmla="*/ 6254777 w 9666357"/>
              <a:gd name="connsiteY1" fmla="*/ 39188 h 7001533"/>
              <a:gd name="connsiteX2" fmla="*/ 9169968 w 9666357"/>
              <a:gd name="connsiteY2" fmla="*/ 3032755 h 7001533"/>
              <a:gd name="connsiteX3" fmla="*/ 9666357 w 9666357"/>
              <a:gd name="connsiteY3" fmla="*/ 6870905 h 7001533"/>
              <a:gd name="connsiteX4" fmla="*/ 9666357 w 9666357"/>
              <a:gd name="connsiteY4" fmla="*/ 6870905 h 7001533"/>
              <a:gd name="connsiteX5" fmla="*/ 3947156 w 9666357"/>
              <a:gd name="connsiteY5" fmla="*/ 7001533 h 7001533"/>
              <a:gd name="connsiteX6" fmla="*/ 65314 w 9666357"/>
              <a:gd name="connsiteY6" fmla="*/ 6947109 h 7001533"/>
              <a:gd name="connsiteX7" fmla="*/ 0 w 9666357"/>
              <a:gd name="connsiteY7" fmla="*/ 0 h 7001533"/>
              <a:gd name="connsiteX0" fmla="*/ 0 w 9666357"/>
              <a:gd name="connsiteY0" fmla="*/ 0 h 7236665"/>
              <a:gd name="connsiteX1" fmla="*/ 6254777 w 9666357"/>
              <a:gd name="connsiteY1" fmla="*/ 39188 h 7236665"/>
              <a:gd name="connsiteX2" fmla="*/ 9169968 w 9666357"/>
              <a:gd name="connsiteY2" fmla="*/ 3032755 h 7236665"/>
              <a:gd name="connsiteX3" fmla="*/ 9666357 w 9666357"/>
              <a:gd name="connsiteY3" fmla="*/ 6870905 h 7236665"/>
              <a:gd name="connsiteX4" fmla="*/ 8085751 w 9666357"/>
              <a:gd name="connsiteY4" fmla="*/ 7236665 h 7236665"/>
              <a:gd name="connsiteX5" fmla="*/ 3947156 w 9666357"/>
              <a:gd name="connsiteY5" fmla="*/ 7001533 h 7236665"/>
              <a:gd name="connsiteX6" fmla="*/ 65314 w 9666357"/>
              <a:gd name="connsiteY6" fmla="*/ 6947109 h 7236665"/>
              <a:gd name="connsiteX7" fmla="*/ 0 w 9666357"/>
              <a:gd name="connsiteY7" fmla="*/ 0 h 7236665"/>
              <a:gd name="connsiteX0" fmla="*/ 0 w 9169968"/>
              <a:gd name="connsiteY0" fmla="*/ 0 h 7236665"/>
              <a:gd name="connsiteX1" fmla="*/ 6254777 w 9169968"/>
              <a:gd name="connsiteY1" fmla="*/ 39188 h 7236665"/>
              <a:gd name="connsiteX2" fmla="*/ 9169968 w 9169968"/>
              <a:gd name="connsiteY2" fmla="*/ 3032755 h 7236665"/>
              <a:gd name="connsiteX3" fmla="*/ 8686642 w 9169968"/>
              <a:gd name="connsiteY3" fmla="*/ 7053785 h 7236665"/>
              <a:gd name="connsiteX4" fmla="*/ 8085751 w 9169968"/>
              <a:gd name="connsiteY4" fmla="*/ 7236665 h 7236665"/>
              <a:gd name="connsiteX5" fmla="*/ 3947156 w 9169968"/>
              <a:gd name="connsiteY5" fmla="*/ 7001533 h 7236665"/>
              <a:gd name="connsiteX6" fmla="*/ 65314 w 9169968"/>
              <a:gd name="connsiteY6" fmla="*/ 6947109 h 7236665"/>
              <a:gd name="connsiteX7" fmla="*/ 0 w 9169968"/>
              <a:gd name="connsiteY7" fmla="*/ 0 h 7236665"/>
              <a:gd name="connsiteX0" fmla="*/ 0 w 9169968"/>
              <a:gd name="connsiteY0" fmla="*/ 0 h 7053785"/>
              <a:gd name="connsiteX1" fmla="*/ 6254777 w 9169968"/>
              <a:gd name="connsiteY1" fmla="*/ 39188 h 7053785"/>
              <a:gd name="connsiteX2" fmla="*/ 9169968 w 9169968"/>
              <a:gd name="connsiteY2" fmla="*/ 3032755 h 7053785"/>
              <a:gd name="connsiteX3" fmla="*/ 8686642 w 9169968"/>
              <a:gd name="connsiteY3" fmla="*/ 7053785 h 7053785"/>
              <a:gd name="connsiteX4" fmla="*/ 5277237 w 9169968"/>
              <a:gd name="connsiteY4" fmla="*/ 7027660 h 7053785"/>
              <a:gd name="connsiteX5" fmla="*/ 3947156 w 9169968"/>
              <a:gd name="connsiteY5" fmla="*/ 7001533 h 7053785"/>
              <a:gd name="connsiteX6" fmla="*/ 65314 w 9169968"/>
              <a:gd name="connsiteY6" fmla="*/ 6947109 h 7053785"/>
              <a:gd name="connsiteX7" fmla="*/ 0 w 9169968"/>
              <a:gd name="connsiteY7" fmla="*/ 0 h 7053785"/>
              <a:gd name="connsiteX0" fmla="*/ 0 w 9169968"/>
              <a:gd name="connsiteY0" fmla="*/ 0 h 7027660"/>
              <a:gd name="connsiteX1" fmla="*/ 6254777 w 9169968"/>
              <a:gd name="connsiteY1" fmla="*/ 39188 h 7027660"/>
              <a:gd name="connsiteX2" fmla="*/ 9169968 w 9169968"/>
              <a:gd name="connsiteY2" fmla="*/ 3032755 h 7027660"/>
              <a:gd name="connsiteX3" fmla="*/ 5786687 w 9169968"/>
              <a:gd name="connsiteY3" fmla="*/ 7027659 h 7027660"/>
              <a:gd name="connsiteX4" fmla="*/ 5277237 w 9169968"/>
              <a:gd name="connsiteY4" fmla="*/ 7027660 h 7027660"/>
              <a:gd name="connsiteX5" fmla="*/ 3947156 w 9169968"/>
              <a:gd name="connsiteY5" fmla="*/ 7001533 h 7027660"/>
              <a:gd name="connsiteX6" fmla="*/ 65314 w 9169968"/>
              <a:gd name="connsiteY6" fmla="*/ 6947109 h 7027660"/>
              <a:gd name="connsiteX7" fmla="*/ 0 w 9169968"/>
              <a:gd name="connsiteY7" fmla="*/ 0 h 7027660"/>
              <a:gd name="connsiteX0" fmla="*/ 0 w 9169968"/>
              <a:gd name="connsiteY0" fmla="*/ 0 h 7027660"/>
              <a:gd name="connsiteX1" fmla="*/ 6254777 w 9169968"/>
              <a:gd name="connsiteY1" fmla="*/ 39188 h 7027660"/>
              <a:gd name="connsiteX2" fmla="*/ 9169968 w 9169968"/>
              <a:gd name="connsiteY2" fmla="*/ 3032755 h 7027660"/>
              <a:gd name="connsiteX3" fmla="*/ 5786687 w 9169968"/>
              <a:gd name="connsiteY3" fmla="*/ 7027659 h 7027660"/>
              <a:gd name="connsiteX4" fmla="*/ 5277237 w 9169968"/>
              <a:gd name="connsiteY4" fmla="*/ 7027660 h 7027660"/>
              <a:gd name="connsiteX5" fmla="*/ 1321521 w 9169968"/>
              <a:gd name="connsiteY5" fmla="*/ 6975407 h 7027660"/>
              <a:gd name="connsiteX6" fmla="*/ 65314 w 9169968"/>
              <a:gd name="connsiteY6" fmla="*/ 6947109 h 7027660"/>
              <a:gd name="connsiteX7" fmla="*/ 0 w 9169968"/>
              <a:gd name="connsiteY7" fmla="*/ 0 h 7027660"/>
              <a:gd name="connsiteX0" fmla="*/ 0 w 9169968"/>
              <a:gd name="connsiteY0" fmla="*/ 0 h 7027659"/>
              <a:gd name="connsiteX1" fmla="*/ 6254777 w 9169968"/>
              <a:gd name="connsiteY1" fmla="*/ 39188 h 7027659"/>
              <a:gd name="connsiteX2" fmla="*/ 9169968 w 9169968"/>
              <a:gd name="connsiteY2" fmla="*/ 3032755 h 7027659"/>
              <a:gd name="connsiteX3" fmla="*/ 5786687 w 9169968"/>
              <a:gd name="connsiteY3" fmla="*/ 7027659 h 7027659"/>
              <a:gd name="connsiteX4" fmla="*/ 2743043 w 9169968"/>
              <a:gd name="connsiteY4" fmla="*/ 6988471 h 7027659"/>
              <a:gd name="connsiteX5" fmla="*/ 1321521 w 9169968"/>
              <a:gd name="connsiteY5" fmla="*/ 6975407 h 7027659"/>
              <a:gd name="connsiteX6" fmla="*/ 65314 w 9169968"/>
              <a:gd name="connsiteY6" fmla="*/ 6947109 h 7027659"/>
              <a:gd name="connsiteX7" fmla="*/ 0 w 9169968"/>
              <a:gd name="connsiteY7" fmla="*/ 0 h 7027659"/>
              <a:gd name="connsiteX0" fmla="*/ 0 w 9169968"/>
              <a:gd name="connsiteY0" fmla="*/ 0 h 6988471"/>
              <a:gd name="connsiteX1" fmla="*/ 6254777 w 9169968"/>
              <a:gd name="connsiteY1" fmla="*/ 39188 h 6988471"/>
              <a:gd name="connsiteX2" fmla="*/ 9169968 w 9169968"/>
              <a:gd name="connsiteY2" fmla="*/ 3032755 h 6988471"/>
              <a:gd name="connsiteX3" fmla="*/ 5460116 w 9169968"/>
              <a:gd name="connsiteY3" fmla="*/ 6975407 h 6988471"/>
              <a:gd name="connsiteX4" fmla="*/ 2743043 w 9169968"/>
              <a:gd name="connsiteY4" fmla="*/ 6988471 h 6988471"/>
              <a:gd name="connsiteX5" fmla="*/ 1321521 w 9169968"/>
              <a:gd name="connsiteY5" fmla="*/ 6975407 h 6988471"/>
              <a:gd name="connsiteX6" fmla="*/ 65314 w 9169968"/>
              <a:gd name="connsiteY6" fmla="*/ 6947109 h 6988471"/>
              <a:gd name="connsiteX7" fmla="*/ 0 w 9169968"/>
              <a:gd name="connsiteY7" fmla="*/ 0 h 6988471"/>
              <a:gd name="connsiteX0" fmla="*/ 0 w 9169968"/>
              <a:gd name="connsiteY0" fmla="*/ 0 h 6988471"/>
              <a:gd name="connsiteX1" fmla="*/ 6254777 w 9169968"/>
              <a:gd name="connsiteY1" fmla="*/ 39188 h 6988471"/>
              <a:gd name="connsiteX2" fmla="*/ 9169968 w 9169968"/>
              <a:gd name="connsiteY2" fmla="*/ 3032755 h 6988471"/>
              <a:gd name="connsiteX3" fmla="*/ 6061008 w 9169968"/>
              <a:gd name="connsiteY3" fmla="*/ 6910093 h 6988471"/>
              <a:gd name="connsiteX4" fmla="*/ 2743043 w 9169968"/>
              <a:gd name="connsiteY4" fmla="*/ 6988471 h 6988471"/>
              <a:gd name="connsiteX5" fmla="*/ 1321521 w 9169968"/>
              <a:gd name="connsiteY5" fmla="*/ 6975407 h 6988471"/>
              <a:gd name="connsiteX6" fmla="*/ 65314 w 9169968"/>
              <a:gd name="connsiteY6" fmla="*/ 6947109 h 6988471"/>
              <a:gd name="connsiteX7" fmla="*/ 0 w 9169968"/>
              <a:gd name="connsiteY7" fmla="*/ 0 h 6988471"/>
              <a:gd name="connsiteX0" fmla="*/ 0 w 9169968"/>
              <a:gd name="connsiteY0" fmla="*/ 0 h 6988471"/>
              <a:gd name="connsiteX1" fmla="*/ 6254777 w 9169968"/>
              <a:gd name="connsiteY1" fmla="*/ 39188 h 6988471"/>
              <a:gd name="connsiteX2" fmla="*/ 9169968 w 9169968"/>
              <a:gd name="connsiteY2" fmla="*/ 3032755 h 6988471"/>
              <a:gd name="connsiteX3" fmla="*/ 6061008 w 9169968"/>
              <a:gd name="connsiteY3" fmla="*/ 6910093 h 6988471"/>
              <a:gd name="connsiteX4" fmla="*/ 2743043 w 9169968"/>
              <a:gd name="connsiteY4" fmla="*/ 6988471 h 6988471"/>
              <a:gd name="connsiteX5" fmla="*/ 1321521 w 9169968"/>
              <a:gd name="connsiteY5" fmla="*/ 6975407 h 6988471"/>
              <a:gd name="connsiteX6" fmla="*/ 143691 w 9169968"/>
              <a:gd name="connsiteY6" fmla="*/ 6894858 h 6988471"/>
              <a:gd name="connsiteX7" fmla="*/ 0 w 9169968"/>
              <a:gd name="connsiteY7" fmla="*/ 0 h 6988471"/>
              <a:gd name="connsiteX0" fmla="*/ 0 w 9104654"/>
              <a:gd name="connsiteY0" fmla="*/ 0 h 6975408"/>
              <a:gd name="connsiteX1" fmla="*/ 6189463 w 9104654"/>
              <a:gd name="connsiteY1" fmla="*/ 26125 h 6975408"/>
              <a:gd name="connsiteX2" fmla="*/ 9104654 w 9104654"/>
              <a:gd name="connsiteY2" fmla="*/ 3019692 h 6975408"/>
              <a:gd name="connsiteX3" fmla="*/ 5995694 w 9104654"/>
              <a:gd name="connsiteY3" fmla="*/ 6897030 h 6975408"/>
              <a:gd name="connsiteX4" fmla="*/ 2677729 w 9104654"/>
              <a:gd name="connsiteY4" fmla="*/ 6975408 h 6975408"/>
              <a:gd name="connsiteX5" fmla="*/ 1256207 w 9104654"/>
              <a:gd name="connsiteY5" fmla="*/ 6962344 h 6975408"/>
              <a:gd name="connsiteX6" fmla="*/ 78377 w 9104654"/>
              <a:gd name="connsiteY6" fmla="*/ 6881795 h 6975408"/>
              <a:gd name="connsiteX7" fmla="*/ 0 w 9104654"/>
              <a:gd name="connsiteY7" fmla="*/ 0 h 6975408"/>
              <a:gd name="connsiteX0" fmla="*/ 0 w 9091592"/>
              <a:gd name="connsiteY0" fmla="*/ 0 h 7001534"/>
              <a:gd name="connsiteX1" fmla="*/ 6176401 w 9091592"/>
              <a:gd name="connsiteY1" fmla="*/ 52251 h 7001534"/>
              <a:gd name="connsiteX2" fmla="*/ 9091592 w 9091592"/>
              <a:gd name="connsiteY2" fmla="*/ 3045818 h 7001534"/>
              <a:gd name="connsiteX3" fmla="*/ 5982632 w 9091592"/>
              <a:gd name="connsiteY3" fmla="*/ 6923156 h 7001534"/>
              <a:gd name="connsiteX4" fmla="*/ 2664667 w 9091592"/>
              <a:gd name="connsiteY4" fmla="*/ 7001534 h 7001534"/>
              <a:gd name="connsiteX5" fmla="*/ 1243145 w 9091592"/>
              <a:gd name="connsiteY5" fmla="*/ 6988470 h 7001534"/>
              <a:gd name="connsiteX6" fmla="*/ 65315 w 9091592"/>
              <a:gd name="connsiteY6" fmla="*/ 6907921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982632 w 9091592"/>
              <a:gd name="connsiteY3" fmla="*/ 6923156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420929 w 9091592"/>
              <a:gd name="connsiteY3" fmla="*/ 6949282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316426 w 9091592"/>
              <a:gd name="connsiteY3" fmla="*/ 6962345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39189 h 7040723"/>
              <a:gd name="connsiteX1" fmla="*/ 5758389 w 9091592"/>
              <a:gd name="connsiteY1" fmla="*/ 0 h 7040723"/>
              <a:gd name="connsiteX2" fmla="*/ 9091592 w 9091592"/>
              <a:gd name="connsiteY2" fmla="*/ 3085007 h 7040723"/>
              <a:gd name="connsiteX3" fmla="*/ 5316426 w 9091592"/>
              <a:gd name="connsiteY3" fmla="*/ 7001534 h 7040723"/>
              <a:gd name="connsiteX4" fmla="*/ 2664667 w 9091592"/>
              <a:gd name="connsiteY4" fmla="*/ 7040723 h 7040723"/>
              <a:gd name="connsiteX5" fmla="*/ 1243145 w 9091592"/>
              <a:gd name="connsiteY5" fmla="*/ 7027659 h 7040723"/>
              <a:gd name="connsiteX6" fmla="*/ 13064 w 9091592"/>
              <a:gd name="connsiteY6" fmla="*/ 6999362 h 7040723"/>
              <a:gd name="connsiteX7" fmla="*/ 0 w 9091592"/>
              <a:gd name="connsiteY7" fmla="*/ 39189 h 7040723"/>
              <a:gd name="connsiteX0" fmla="*/ 0 w 8817272"/>
              <a:gd name="connsiteY0" fmla="*/ 39189 h 7040723"/>
              <a:gd name="connsiteX1" fmla="*/ 5758389 w 8817272"/>
              <a:gd name="connsiteY1" fmla="*/ 0 h 7040723"/>
              <a:gd name="connsiteX2" fmla="*/ 8817272 w 8817272"/>
              <a:gd name="connsiteY2" fmla="*/ 3163384 h 7040723"/>
              <a:gd name="connsiteX3" fmla="*/ 5316426 w 8817272"/>
              <a:gd name="connsiteY3" fmla="*/ 7001534 h 7040723"/>
              <a:gd name="connsiteX4" fmla="*/ 2664667 w 8817272"/>
              <a:gd name="connsiteY4" fmla="*/ 7040723 h 7040723"/>
              <a:gd name="connsiteX5" fmla="*/ 1243145 w 8817272"/>
              <a:gd name="connsiteY5" fmla="*/ 7027659 h 7040723"/>
              <a:gd name="connsiteX6" fmla="*/ 13064 w 8817272"/>
              <a:gd name="connsiteY6" fmla="*/ 6999362 h 7040723"/>
              <a:gd name="connsiteX7" fmla="*/ 0 w 8817272"/>
              <a:gd name="connsiteY7" fmla="*/ 39189 h 7040723"/>
              <a:gd name="connsiteX0" fmla="*/ 0 w 8778084"/>
              <a:gd name="connsiteY0" fmla="*/ 39189 h 7040723"/>
              <a:gd name="connsiteX1" fmla="*/ 5758389 w 8778084"/>
              <a:gd name="connsiteY1" fmla="*/ 0 h 7040723"/>
              <a:gd name="connsiteX2" fmla="*/ 8778084 w 8778084"/>
              <a:gd name="connsiteY2" fmla="*/ 3202572 h 7040723"/>
              <a:gd name="connsiteX3" fmla="*/ 5316426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39189 h 7040723"/>
              <a:gd name="connsiteX1" fmla="*/ 5758389 w 8778084"/>
              <a:gd name="connsiteY1" fmla="*/ 0 h 7040723"/>
              <a:gd name="connsiteX2" fmla="*/ 8778084 w 8778084"/>
              <a:gd name="connsiteY2" fmla="*/ 3202572 h 7040723"/>
              <a:gd name="connsiteX3" fmla="*/ 5068231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39189 h 7040723"/>
              <a:gd name="connsiteX1" fmla="*/ 5366503 w 8778084"/>
              <a:gd name="connsiteY1" fmla="*/ 0 h 7040723"/>
              <a:gd name="connsiteX2" fmla="*/ 8778084 w 8778084"/>
              <a:gd name="connsiteY2" fmla="*/ 3202572 h 7040723"/>
              <a:gd name="connsiteX3" fmla="*/ 5068231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26126 h 7027660"/>
              <a:gd name="connsiteX1" fmla="*/ 5301189 w 8778084"/>
              <a:gd name="connsiteY1" fmla="*/ 0 h 7027660"/>
              <a:gd name="connsiteX2" fmla="*/ 8778084 w 8778084"/>
              <a:gd name="connsiteY2" fmla="*/ 3189509 h 7027660"/>
              <a:gd name="connsiteX3" fmla="*/ 5068231 w 8778084"/>
              <a:gd name="connsiteY3" fmla="*/ 6988471 h 7027660"/>
              <a:gd name="connsiteX4" fmla="*/ 2664667 w 8778084"/>
              <a:gd name="connsiteY4" fmla="*/ 7027660 h 7027660"/>
              <a:gd name="connsiteX5" fmla="*/ 1243145 w 8778084"/>
              <a:gd name="connsiteY5" fmla="*/ 7014596 h 7027660"/>
              <a:gd name="connsiteX6" fmla="*/ 13064 w 8778084"/>
              <a:gd name="connsiteY6" fmla="*/ 6986299 h 7027660"/>
              <a:gd name="connsiteX7" fmla="*/ 0 w 8778084"/>
              <a:gd name="connsiteY7" fmla="*/ 26126 h 7027660"/>
              <a:gd name="connsiteX0" fmla="*/ 0 w 8725832"/>
              <a:gd name="connsiteY0" fmla="*/ 26126 h 7027660"/>
              <a:gd name="connsiteX1" fmla="*/ 5301189 w 8725832"/>
              <a:gd name="connsiteY1" fmla="*/ 0 h 7027660"/>
              <a:gd name="connsiteX2" fmla="*/ 8725832 w 8725832"/>
              <a:gd name="connsiteY2" fmla="*/ 3241761 h 7027660"/>
              <a:gd name="connsiteX3" fmla="*/ 5068231 w 8725832"/>
              <a:gd name="connsiteY3" fmla="*/ 6988471 h 7027660"/>
              <a:gd name="connsiteX4" fmla="*/ 2664667 w 8725832"/>
              <a:gd name="connsiteY4" fmla="*/ 7027660 h 7027660"/>
              <a:gd name="connsiteX5" fmla="*/ 1243145 w 8725832"/>
              <a:gd name="connsiteY5" fmla="*/ 7014596 h 7027660"/>
              <a:gd name="connsiteX6" fmla="*/ 13064 w 8725832"/>
              <a:gd name="connsiteY6" fmla="*/ 6986299 h 7027660"/>
              <a:gd name="connsiteX7" fmla="*/ 0 w 8725832"/>
              <a:gd name="connsiteY7" fmla="*/ 26126 h 70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5832" h="7027660">
                <a:moveTo>
                  <a:pt x="0" y="26126"/>
                </a:moveTo>
                <a:lnTo>
                  <a:pt x="5301189" y="0"/>
                </a:lnTo>
                <a:lnTo>
                  <a:pt x="8725832" y="3241761"/>
                </a:lnTo>
                <a:lnTo>
                  <a:pt x="5068231" y="6988471"/>
                </a:lnTo>
                <a:lnTo>
                  <a:pt x="2664667" y="7027660"/>
                </a:lnTo>
                <a:lnTo>
                  <a:pt x="1243145" y="7014596"/>
                </a:lnTo>
                <a:lnTo>
                  <a:pt x="13064" y="6986299"/>
                </a:lnTo>
                <a:cubicBezTo>
                  <a:pt x="8709" y="4666241"/>
                  <a:pt x="4355" y="2346184"/>
                  <a:pt x="0" y="26126"/>
                </a:cubicBezTo>
                <a:close/>
              </a:path>
            </a:pathLst>
          </a:custGeom>
          <a:effectLst>
            <a:outerShdw blurRad="50800" dist="38100" dir="2700000" algn="tl" rotWithShape="0">
              <a:prstClr val="black">
                <a:alpha val="40000"/>
              </a:prstClr>
            </a:outerShdw>
          </a:effectLst>
        </p:spPr>
        <p:txBody>
          <a:bodyPr/>
          <a:lstStyle/>
          <a:p>
            <a:endParaRPr lang="en-US" dirty="0"/>
          </a:p>
        </p:txBody>
      </p:sp>
      <p:sp>
        <p:nvSpPr>
          <p:cNvPr id="27" name="Text Placeholder 24">
            <a:extLst>
              <a:ext uri="{FF2B5EF4-FFF2-40B4-BE49-F238E27FC236}">
                <a16:creationId xmlns:a16="http://schemas.microsoft.com/office/drawing/2014/main" xmlns="" id="{941BE9FE-C25E-F542-BAC2-ACE493716887}"/>
              </a:ext>
            </a:extLst>
          </p:cNvPr>
          <p:cNvSpPr>
            <a:spLocks noGrp="1"/>
          </p:cNvSpPr>
          <p:nvPr>
            <p:ph type="body" sz="quarter" idx="15" hasCustomPrompt="1"/>
          </p:nvPr>
        </p:nvSpPr>
        <p:spPr>
          <a:xfrm>
            <a:off x="5956663" y="3847953"/>
            <a:ext cx="2723606" cy="805691"/>
          </a:xfrm>
        </p:spPr>
        <p:txBody>
          <a:bodyPr>
            <a:normAutofit/>
          </a:bodyPr>
          <a:lstStyle>
            <a:lvl1pPr algn="l">
              <a:lnSpc>
                <a:spcPct val="100000"/>
              </a:lnSpc>
              <a:defRPr sz="2100">
                <a:solidFill>
                  <a:schemeClr val="bg1"/>
                </a:solidFill>
              </a:defRPr>
            </a:lvl1pPr>
            <a:lvl2pPr marL="55562" indent="0">
              <a:buNone/>
              <a:defRPr/>
            </a:lvl2pPr>
          </a:lstStyle>
          <a:p>
            <a:pPr lvl="0"/>
            <a:r>
              <a:rPr lang="en-US" dirty="0"/>
              <a:t>EDIT MASTER TEXT STYLES</a:t>
            </a:r>
          </a:p>
        </p:txBody>
      </p:sp>
    </p:spTree>
    <p:extLst>
      <p:ext uri="{BB962C8B-B14F-4D97-AF65-F5344CB8AC3E}">
        <p14:creationId xmlns:p14="http://schemas.microsoft.com/office/powerpoint/2010/main" val="32696967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5_Title, Assoc, symbol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D5CE3D-7C2E-9548-8B7A-E01B5F4E7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5" name="Picture Placeholder 4">
            <a:extLst>
              <a:ext uri="{FF2B5EF4-FFF2-40B4-BE49-F238E27FC236}">
                <a16:creationId xmlns:a16="http://schemas.microsoft.com/office/drawing/2014/main" xmlns="" id="{B1002139-EFE4-364C-8BEC-D3AECB80373B}"/>
              </a:ext>
            </a:extLst>
          </p:cNvPr>
          <p:cNvSpPr>
            <a:spLocks noGrp="1"/>
          </p:cNvSpPr>
          <p:nvPr>
            <p:ph type="pic" sz="quarter" idx="10"/>
          </p:nvPr>
        </p:nvSpPr>
        <p:spPr>
          <a:xfrm>
            <a:off x="-57092" y="-58783"/>
            <a:ext cx="6544374" cy="5270745"/>
          </a:xfrm>
          <a:custGeom>
            <a:avLst/>
            <a:gdLst>
              <a:gd name="connsiteX0" fmla="*/ 0 w 6831717"/>
              <a:gd name="connsiteY0" fmla="*/ 0 h 6831717"/>
              <a:gd name="connsiteX1" fmla="*/ 5693075 w 6831717"/>
              <a:gd name="connsiteY1" fmla="*/ 0 h 6831717"/>
              <a:gd name="connsiteX2" fmla="*/ 6831717 w 6831717"/>
              <a:gd name="connsiteY2" fmla="*/ 1138642 h 6831717"/>
              <a:gd name="connsiteX3" fmla="*/ 6831717 w 6831717"/>
              <a:gd name="connsiteY3" fmla="*/ 6831717 h 6831717"/>
              <a:gd name="connsiteX4" fmla="*/ 6831717 w 6831717"/>
              <a:gd name="connsiteY4" fmla="*/ 6831717 h 6831717"/>
              <a:gd name="connsiteX5" fmla="*/ 1138642 w 6831717"/>
              <a:gd name="connsiteY5" fmla="*/ 6831717 h 6831717"/>
              <a:gd name="connsiteX6" fmla="*/ 0 w 6831717"/>
              <a:gd name="connsiteY6" fmla="*/ 5693075 h 6831717"/>
              <a:gd name="connsiteX7" fmla="*/ 0 w 6831717"/>
              <a:gd name="connsiteY7" fmla="*/ 0 h 6831717"/>
              <a:gd name="connsiteX0" fmla="*/ 0 w 9666357"/>
              <a:gd name="connsiteY0" fmla="*/ 0 h 6870905"/>
              <a:gd name="connsiteX1" fmla="*/ 8527715 w 9666357"/>
              <a:gd name="connsiteY1" fmla="*/ 39188 h 6870905"/>
              <a:gd name="connsiteX2" fmla="*/ 9666357 w 9666357"/>
              <a:gd name="connsiteY2" fmla="*/ 1177830 h 6870905"/>
              <a:gd name="connsiteX3" fmla="*/ 9666357 w 9666357"/>
              <a:gd name="connsiteY3" fmla="*/ 6870905 h 6870905"/>
              <a:gd name="connsiteX4" fmla="*/ 9666357 w 9666357"/>
              <a:gd name="connsiteY4" fmla="*/ 6870905 h 6870905"/>
              <a:gd name="connsiteX5" fmla="*/ 3973282 w 9666357"/>
              <a:gd name="connsiteY5" fmla="*/ 6870905 h 6870905"/>
              <a:gd name="connsiteX6" fmla="*/ 2834640 w 9666357"/>
              <a:gd name="connsiteY6" fmla="*/ 5732263 h 6870905"/>
              <a:gd name="connsiteX7" fmla="*/ 0 w 9666357"/>
              <a:gd name="connsiteY7" fmla="*/ 0 h 6870905"/>
              <a:gd name="connsiteX0" fmla="*/ 0 w 9666357"/>
              <a:gd name="connsiteY0" fmla="*/ 26126 h 6897031"/>
              <a:gd name="connsiteX1" fmla="*/ 8501589 w 9666357"/>
              <a:gd name="connsiteY1" fmla="*/ 0 h 6897031"/>
              <a:gd name="connsiteX2" fmla="*/ 9666357 w 9666357"/>
              <a:gd name="connsiteY2" fmla="*/ 1203956 h 6897031"/>
              <a:gd name="connsiteX3" fmla="*/ 9666357 w 9666357"/>
              <a:gd name="connsiteY3" fmla="*/ 6897031 h 6897031"/>
              <a:gd name="connsiteX4" fmla="*/ 9666357 w 9666357"/>
              <a:gd name="connsiteY4" fmla="*/ 6897031 h 6897031"/>
              <a:gd name="connsiteX5" fmla="*/ 3973282 w 9666357"/>
              <a:gd name="connsiteY5" fmla="*/ 6897031 h 6897031"/>
              <a:gd name="connsiteX6" fmla="*/ 2834640 w 9666357"/>
              <a:gd name="connsiteY6" fmla="*/ 5758389 h 6897031"/>
              <a:gd name="connsiteX7" fmla="*/ 0 w 9666357"/>
              <a:gd name="connsiteY7" fmla="*/ 26126 h 6897031"/>
              <a:gd name="connsiteX0" fmla="*/ 0 w 9666357"/>
              <a:gd name="connsiteY0" fmla="*/ 26126 h 6973235"/>
              <a:gd name="connsiteX1" fmla="*/ 8501589 w 9666357"/>
              <a:gd name="connsiteY1" fmla="*/ 0 h 6973235"/>
              <a:gd name="connsiteX2" fmla="*/ 9666357 w 9666357"/>
              <a:gd name="connsiteY2" fmla="*/ 1203956 h 6973235"/>
              <a:gd name="connsiteX3" fmla="*/ 9666357 w 9666357"/>
              <a:gd name="connsiteY3" fmla="*/ 6897031 h 6973235"/>
              <a:gd name="connsiteX4" fmla="*/ 9666357 w 9666357"/>
              <a:gd name="connsiteY4" fmla="*/ 6897031 h 6973235"/>
              <a:gd name="connsiteX5" fmla="*/ 3973282 w 9666357"/>
              <a:gd name="connsiteY5" fmla="*/ 6897031 h 6973235"/>
              <a:gd name="connsiteX6" fmla="*/ 65314 w 9666357"/>
              <a:gd name="connsiteY6" fmla="*/ 6973235 h 6973235"/>
              <a:gd name="connsiteX7" fmla="*/ 0 w 9666357"/>
              <a:gd name="connsiteY7" fmla="*/ 26126 h 6973235"/>
              <a:gd name="connsiteX0" fmla="*/ 0 w 9666357"/>
              <a:gd name="connsiteY0" fmla="*/ 26126 h 7027659"/>
              <a:gd name="connsiteX1" fmla="*/ 8501589 w 9666357"/>
              <a:gd name="connsiteY1" fmla="*/ 0 h 7027659"/>
              <a:gd name="connsiteX2" fmla="*/ 9666357 w 9666357"/>
              <a:gd name="connsiteY2" fmla="*/ 1203956 h 7027659"/>
              <a:gd name="connsiteX3" fmla="*/ 9666357 w 9666357"/>
              <a:gd name="connsiteY3" fmla="*/ 6897031 h 7027659"/>
              <a:gd name="connsiteX4" fmla="*/ 9666357 w 9666357"/>
              <a:gd name="connsiteY4" fmla="*/ 6897031 h 7027659"/>
              <a:gd name="connsiteX5" fmla="*/ 3947156 w 9666357"/>
              <a:gd name="connsiteY5" fmla="*/ 7027659 h 7027659"/>
              <a:gd name="connsiteX6" fmla="*/ 65314 w 9666357"/>
              <a:gd name="connsiteY6" fmla="*/ 6973235 h 7027659"/>
              <a:gd name="connsiteX7" fmla="*/ 0 w 9666357"/>
              <a:gd name="connsiteY7" fmla="*/ 26126 h 7027659"/>
              <a:gd name="connsiteX0" fmla="*/ 0 w 9666357"/>
              <a:gd name="connsiteY0" fmla="*/ 0 h 7001533"/>
              <a:gd name="connsiteX1" fmla="*/ 6254777 w 9666357"/>
              <a:gd name="connsiteY1" fmla="*/ 39188 h 7001533"/>
              <a:gd name="connsiteX2" fmla="*/ 9666357 w 9666357"/>
              <a:gd name="connsiteY2" fmla="*/ 1177830 h 7001533"/>
              <a:gd name="connsiteX3" fmla="*/ 9666357 w 9666357"/>
              <a:gd name="connsiteY3" fmla="*/ 6870905 h 7001533"/>
              <a:gd name="connsiteX4" fmla="*/ 9666357 w 9666357"/>
              <a:gd name="connsiteY4" fmla="*/ 6870905 h 7001533"/>
              <a:gd name="connsiteX5" fmla="*/ 3947156 w 9666357"/>
              <a:gd name="connsiteY5" fmla="*/ 7001533 h 7001533"/>
              <a:gd name="connsiteX6" fmla="*/ 65314 w 9666357"/>
              <a:gd name="connsiteY6" fmla="*/ 6947109 h 7001533"/>
              <a:gd name="connsiteX7" fmla="*/ 0 w 9666357"/>
              <a:gd name="connsiteY7" fmla="*/ 0 h 7001533"/>
              <a:gd name="connsiteX0" fmla="*/ 0 w 9666357"/>
              <a:gd name="connsiteY0" fmla="*/ 0 h 7001533"/>
              <a:gd name="connsiteX1" fmla="*/ 6254777 w 9666357"/>
              <a:gd name="connsiteY1" fmla="*/ 39188 h 7001533"/>
              <a:gd name="connsiteX2" fmla="*/ 9169968 w 9666357"/>
              <a:gd name="connsiteY2" fmla="*/ 3032755 h 7001533"/>
              <a:gd name="connsiteX3" fmla="*/ 9666357 w 9666357"/>
              <a:gd name="connsiteY3" fmla="*/ 6870905 h 7001533"/>
              <a:gd name="connsiteX4" fmla="*/ 9666357 w 9666357"/>
              <a:gd name="connsiteY4" fmla="*/ 6870905 h 7001533"/>
              <a:gd name="connsiteX5" fmla="*/ 3947156 w 9666357"/>
              <a:gd name="connsiteY5" fmla="*/ 7001533 h 7001533"/>
              <a:gd name="connsiteX6" fmla="*/ 65314 w 9666357"/>
              <a:gd name="connsiteY6" fmla="*/ 6947109 h 7001533"/>
              <a:gd name="connsiteX7" fmla="*/ 0 w 9666357"/>
              <a:gd name="connsiteY7" fmla="*/ 0 h 7001533"/>
              <a:gd name="connsiteX0" fmla="*/ 0 w 9666357"/>
              <a:gd name="connsiteY0" fmla="*/ 0 h 7236665"/>
              <a:gd name="connsiteX1" fmla="*/ 6254777 w 9666357"/>
              <a:gd name="connsiteY1" fmla="*/ 39188 h 7236665"/>
              <a:gd name="connsiteX2" fmla="*/ 9169968 w 9666357"/>
              <a:gd name="connsiteY2" fmla="*/ 3032755 h 7236665"/>
              <a:gd name="connsiteX3" fmla="*/ 9666357 w 9666357"/>
              <a:gd name="connsiteY3" fmla="*/ 6870905 h 7236665"/>
              <a:gd name="connsiteX4" fmla="*/ 8085751 w 9666357"/>
              <a:gd name="connsiteY4" fmla="*/ 7236665 h 7236665"/>
              <a:gd name="connsiteX5" fmla="*/ 3947156 w 9666357"/>
              <a:gd name="connsiteY5" fmla="*/ 7001533 h 7236665"/>
              <a:gd name="connsiteX6" fmla="*/ 65314 w 9666357"/>
              <a:gd name="connsiteY6" fmla="*/ 6947109 h 7236665"/>
              <a:gd name="connsiteX7" fmla="*/ 0 w 9666357"/>
              <a:gd name="connsiteY7" fmla="*/ 0 h 7236665"/>
              <a:gd name="connsiteX0" fmla="*/ 0 w 9169968"/>
              <a:gd name="connsiteY0" fmla="*/ 0 h 7236665"/>
              <a:gd name="connsiteX1" fmla="*/ 6254777 w 9169968"/>
              <a:gd name="connsiteY1" fmla="*/ 39188 h 7236665"/>
              <a:gd name="connsiteX2" fmla="*/ 9169968 w 9169968"/>
              <a:gd name="connsiteY2" fmla="*/ 3032755 h 7236665"/>
              <a:gd name="connsiteX3" fmla="*/ 8686642 w 9169968"/>
              <a:gd name="connsiteY3" fmla="*/ 7053785 h 7236665"/>
              <a:gd name="connsiteX4" fmla="*/ 8085751 w 9169968"/>
              <a:gd name="connsiteY4" fmla="*/ 7236665 h 7236665"/>
              <a:gd name="connsiteX5" fmla="*/ 3947156 w 9169968"/>
              <a:gd name="connsiteY5" fmla="*/ 7001533 h 7236665"/>
              <a:gd name="connsiteX6" fmla="*/ 65314 w 9169968"/>
              <a:gd name="connsiteY6" fmla="*/ 6947109 h 7236665"/>
              <a:gd name="connsiteX7" fmla="*/ 0 w 9169968"/>
              <a:gd name="connsiteY7" fmla="*/ 0 h 7236665"/>
              <a:gd name="connsiteX0" fmla="*/ 0 w 9169968"/>
              <a:gd name="connsiteY0" fmla="*/ 0 h 7053785"/>
              <a:gd name="connsiteX1" fmla="*/ 6254777 w 9169968"/>
              <a:gd name="connsiteY1" fmla="*/ 39188 h 7053785"/>
              <a:gd name="connsiteX2" fmla="*/ 9169968 w 9169968"/>
              <a:gd name="connsiteY2" fmla="*/ 3032755 h 7053785"/>
              <a:gd name="connsiteX3" fmla="*/ 8686642 w 9169968"/>
              <a:gd name="connsiteY3" fmla="*/ 7053785 h 7053785"/>
              <a:gd name="connsiteX4" fmla="*/ 5277237 w 9169968"/>
              <a:gd name="connsiteY4" fmla="*/ 7027660 h 7053785"/>
              <a:gd name="connsiteX5" fmla="*/ 3947156 w 9169968"/>
              <a:gd name="connsiteY5" fmla="*/ 7001533 h 7053785"/>
              <a:gd name="connsiteX6" fmla="*/ 65314 w 9169968"/>
              <a:gd name="connsiteY6" fmla="*/ 6947109 h 7053785"/>
              <a:gd name="connsiteX7" fmla="*/ 0 w 9169968"/>
              <a:gd name="connsiteY7" fmla="*/ 0 h 7053785"/>
              <a:gd name="connsiteX0" fmla="*/ 0 w 9169968"/>
              <a:gd name="connsiteY0" fmla="*/ 0 h 7027660"/>
              <a:gd name="connsiteX1" fmla="*/ 6254777 w 9169968"/>
              <a:gd name="connsiteY1" fmla="*/ 39188 h 7027660"/>
              <a:gd name="connsiteX2" fmla="*/ 9169968 w 9169968"/>
              <a:gd name="connsiteY2" fmla="*/ 3032755 h 7027660"/>
              <a:gd name="connsiteX3" fmla="*/ 5786687 w 9169968"/>
              <a:gd name="connsiteY3" fmla="*/ 7027659 h 7027660"/>
              <a:gd name="connsiteX4" fmla="*/ 5277237 w 9169968"/>
              <a:gd name="connsiteY4" fmla="*/ 7027660 h 7027660"/>
              <a:gd name="connsiteX5" fmla="*/ 3947156 w 9169968"/>
              <a:gd name="connsiteY5" fmla="*/ 7001533 h 7027660"/>
              <a:gd name="connsiteX6" fmla="*/ 65314 w 9169968"/>
              <a:gd name="connsiteY6" fmla="*/ 6947109 h 7027660"/>
              <a:gd name="connsiteX7" fmla="*/ 0 w 9169968"/>
              <a:gd name="connsiteY7" fmla="*/ 0 h 7027660"/>
              <a:gd name="connsiteX0" fmla="*/ 0 w 9169968"/>
              <a:gd name="connsiteY0" fmla="*/ 0 h 7027660"/>
              <a:gd name="connsiteX1" fmla="*/ 6254777 w 9169968"/>
              <a:gd name="connsiteY1" fmla="*/ 39188 h 7027660"/>
              <a:gd name="connsiteX2" fmla="*/ 9169968 w 9169968"/>
              <a:gd name="connsiteY2" fmla="*/ 3032755 h 7027660"/>
              <a:gd name="connsiteX3" fmla="*/ 5786687 w 9169968"/>
              <a:gd name="connsiteY3" fmla="*/ 7027659 h 7027660"/>
              <a:gd name="connsiteX4" fmla="*/ 5277237 w 9169968"/>
              <a:gd name="connsiteY4" fmla="*/ 7027660 h 7027660"/>
              <a:gd name="connsiteX5" fmla="*/ 1321521 w 9169968"/>
              <a:gd name="connsiteY5" fmla="*/ 6975407 h 7027660"/>
              <a:gd name="connsiteX6" fmla="*/ 65314 w 9169968"/>
              <a:gd name="connsiteY6" fmla="*/ 6947109 h 7027660"/>
              <a:gd name="connsiteX7" fmla="*/ 0 w 9169968"/>
              <a:gd name="connsiteY7" fmla="*/ 0 h 7027660"/>
              <a:gd name="connsiteX0" fmla="*/ 0 w 9169968"/>
              <a:gd name="connsiteY0" fmla="*/ 0 h 7027659"/>
              <a:gd name="connsiteX1" fmla="*/ 6254777 w 9169968"/>
              <a:gd name="connsiteY1" fmla="*/ 39188 h 7027659"/>
              <a:gd name="connsiteX2" fmla="*/ 9169968 w 9169968"/>
              <a:gd name="connsiteY2" fmla="*/ 3032755 h 7027659"/>
              <a:gd name="connsiteX3" fmla="*/ 5786687 w 9169968"/>
              <a:gd name="connsiteY3" fmla="*/ 7027659 h 7027659"/>
              <a:gd name="connsiteX4" fmla="*/ 2743043 w 9169968"/>
              <a:gd name="connsiteY4" fmla="*/ 6988471 h 7027659"/>
              <a:gd name="connsiteX5" fmla="*/ 1321521 w 9169968"/>
              <a:gd name="connsiteY5" fmla="*/ 6975407 h 7027659"/>
              <a:gd name="connsiteX6" fmla="*/ 65314 w 9169968"/>
              <a:gd name="connsiteY6" fmla="*/ 6947109 h 7027659"/>
              <a:gd name="connsiteX7" fmla="*/ 0 w 9169968"/>
              <a:gd name="connsiteY7" fmla="*/ 0 h 7027659"/>
              <a:gd name="connsiteX0" fmla="*/ 0 w 9169968"/>
              <a:gd name="connsiteY0" fmla="*/ 0 h 6988471"/>
              <a:gd name="connsiteX1" fmla="*/ 6254777 w 9169968"/>
              <a:gd name="connsiteY1" fmla="*/ 39188 h 6988471"/>
              <a:gd name="connsiteX2" fmla="*/ 9169968 w 9169968"/>
              <a:gd name="connsiteY2" fmla="*/ 3032755 h 6988471"/>
              <a:gd name="connsiteX3" fmla="*/ 5460116 w 9169968"/>
              <a:gd name="connsiteY3" fmla="*/ 6975407 h 6988471"/>
              <a:gd name="connsiteX4" fmla="*/ 2743043 w 9169968"/>
              <a:gd name="connsiteY4" fmla="*/ 6988471 h 6988471"/>
              <a:gd name="connsiteX5" fmla="*/ 1321521 w 9169968"/>
              <a:gd name="connsiteY5" fmla="*/ 6975407 h 6988471"/>
              <a:gd name="connsiteX6" fmla="*/ 65314 w 9169968"/>
              <a:gd name="connsiteY6" fmla="*/ 6947109 h 6988471"/>
              <a:gd name="connsiteX7" fmla="*/ 0 w 9169968"/>
              <a:gd name="connsiteY7" fmla="*/ 0 h 6988471"/>
              <a:gd name="connsiteX0" fmla="*/ 0 w 9169968"/>
              <a:gd name="connsiteY0" fmla="*/ 0 h 6988471"/>
              <a:gd name="connsiteX1" fmla="*/ 6254777 w 9169968"/>
              <a:gd name="connsiteY1" fmla="*/ 39188 h 6988471"/>
              <a:gd name="connsiteX2" fmla="*/ 9169968 w 9169968"/>
              <a:gd name="connsiteY2" fmla="*/ 3032755 h 6988471"/>
              <a:gd name="connsiteX3" fmla="*/ 6061008 w 9169968"/>
              <a:gd name="connsiteY3" fmla="*/ 6910093 h 6988471"/>
              <a:gd name="connsiteX4" fmla="*/ 2743043 w 9169968"/>
              <a:gd name="connsiteY4" fmla="*/ 6988471 h 6988471"/>
              <a:gd name="connsiteX5" fmla="*/ 1321521 w 9169968"/>
              <a:gd name="connsiteY5" fmla="*/ 6975407 h 6988471"/>
              <a:gd name="connsiteX6" fmla="*/ 65314 w 9169968"/>
              <a:gd name="connsiteY6" fmla="*/ 6947109 h 6988471"/>
              <a:gd name="connsiteX7" fmla="*/ 0 w 9169968"/>
              <a:gd name="connsiteY7" fmla="*/ 0 h 6988471"/>
              <a:gd name="connsiteX0" fmla="*/ 0 w 9169968"/>
              <a:gd name="connsiteY0" fmla="*/ 0 h 6988471"/>
              <a:gd name="connsiteX1" fmla="*/ 6254777 w 9169968"/>
              <a:gd name="connsiteY1" fmla="*/ 39188 h 6988471"/>
              <a:gd name="connsiteX2" fmla="*/ 9169968 w 9169968"/>
              <a:gd name="connsiteY2" fmla="*/ 3032755 h 6988471"/>
              <a:gd name="connsiteX3" fmla="*/ 6061008 w 9169968"/>
              <a:gd name="connsiteY3" fmla="*/ 6910093 h 6988471"/>
              <a:gd name="connsiteX4" fmla="*/ 2743043 w 9169968"/>
              <a:gd name="connsiteY4" fmla="*/ 6988471 h 6988471"/>
              <a:gd name="connsiteX5" fmla="*/ 1321521 w 9169968"/>
              <a:gd name="connsiteY5" fmla="*/ 6975407 h 6988471"/>
              <a:gd name="connsiteX6" fmla="*/ 143691 w 9169968"/>
              <a:gd name="connsiteY6" fmla="*/ 6894858 h 6988471"/>
              <a:gd name="connsiteX7" fmla="*/ 0 w 9169968"/>
              <a:gd name="connsiteY7" fmla="*/ 0 h 6988471"/>
              <a:gd name="connsiteX0" fmla="*/ 0 w 9104654"/>
              <a:gd name="connsiteY0" fmla="*/ 0 h 6975408"/>
              <a:gd name="connsiteX1" fmla="*/ 6189463 w 9104654"/>
              <a:gd name="connsiteY1" fmla="*/ 26125 h 6975408"/>
              <a:gd name="connsiteX2" fmla="*/ 9104654 w 9104654"/>
              <a:gd name="connsiteY2" fmla="*/ 3019692 h 6975408"/>
              <a:gd name="connsiteX3" fmla="*/ 5995694 w 9104654"/>
              <a:gd name="connsiteY3" fmla="*/ 6897030 h 6975408"/>
              <a:gd name="connsiteX4" fmla="*/ 2677729 w 9104654"/>
              <a:gd name="connsiteY4" fmla="*/ 6975408 h 6975408"/>
              <a:gd name="connsiteX5" fmla="*/ 1256207 w 9104654"/>
              <a:gd name="connsiteY5" fmla="*/ 6962344 h 6975408"/>
              <a:gd name="connsiteX6" fmla="*/ 78377 w 9104654"/>
              <a:gd name="connsiteY6" fmla="*/ 6881795 h 6975408"/>
              <a:gd name="connsiteX7" fmla="*/ 0 w 9104654"/>
              <a:gd name="connsiteY7" fmla="*/ 0 h 6975408"/>
              <a:gd name="connsiteX0" fmla="*/ 0 w 9091592"/>
              <a:gd name="connsiteY0" fmla="*/ 0 h 7001534"/>
              <a:gd name="connsiteX1" fmla="*/ 6176401 w 9091592"/>
              <a:gd name="connsiteY1" fmla="*/ 52251 h 7001534"/>
              <a:gd name="connsiteX2" fmla="*/ 9091592 w 9091592"/>
              <a:gd name="connsiteY2" fmla="*/ 3045818 h 7001534"/>
              <a:gd name="connsiteX3" fmla="*/ 5982632 w 9091592"/>
              <a:gd name="connsiteY3" fmla="*/ 6923156 h 7001534"/>
              <a:gd name="connsiteX4" fmla="*/ 2664667 w 9091592"/>
              <a:gd name="connsiteY4" fmla="*/ 7001534 h 7001534"/>
              <a:gd name="connsiteX5" fmla="*/ 1243145 w 9091592"/>
              <a:gd name="connsiteY5" fmla="*/ 6988470 h 7001534"/>
              <a:gd name="connsiteX6" fmla="*/ 65315 w 9091592"/>
              <a:gd name="connsiteY6" fmla="*/ 6907921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982632 w 9091592"/>
              <a:gd name="connsiteY3" fmla="*/ 6923156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420929 w 9091592"/>
              <a:gd name="connsiteY3" fmla="*/ 6949282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0 h 7001534"/>
              <a:gd name="connsiteX1" fmla="*/ 6176401 w 9091592"/>
              <a:gd name="connsiteY1" fmla="*/ 52251 h 7001534"/>
              <a:gd name="connsiteX2" fmla="*/ 9091592 w 9091592"/>
              <a:gd name="connsiteY2" fmla="*/ 3045818 h 7001534"/>
              <a:gd name="connsiteX3" fmla="*/ 5316426 w 9091592"/>
              <a:gd name="connsiteY3" fmla="*/ 6962345 h 7001534"/>
              <a:gd name="connsiteX4" fmla="*/ 2664667 w 9091592"/>
              <a:gd name="connsiteY4" fmla="*/ 7001534 h 7001534"/>
              <a:gd name="connsiteX5" fmla="*/ 1243145 w 9091592"/>
              <a:gd name="connsiteY5" fmla="*/ 6988470 h 7001534"/>
              <a:gd name="connsiteX6" fmla="*/ 13064 w 9091592"/>
              <a:gd name="connsiteY6" fmla="*/ 6960173 h 7001534"/>
              <a:gd name="connsiteX7" fmla="*/ 0 w 9091592"/>
              <a:gd name="connsiteY7" fmla="*/ 0 h 7001534"/>
              <a:gd name="connsiteX0" fmla="*/ 0 w 9091592"/>
              <a:gd name="connsiteY0" fmla="*/ 39189 h 7040723"/>
              <a:gd name="connsiteX1" fmla="*/ 5758389 w 9091592"/>
              <a:gd name="connsiteY1" fmla="*/ 0 h 7040723"/>
              <a:gd name="connsiteX2" fmla="*/ 9091592 w 9091592"/>
              <a:gd name="connsiteY2" fmla="*/ 3085007 h 7040723"/>
              <a:gd name="connsiteX3" fmla="*/ 5316426 w 9091592"/>
              <a:gd name="connsiteY3" fmla="*/ 7001534 h 7040723"/>
              <a:gd name="connsiteX4" fmla="*/ 2664667 w 9091592"/>
              <a:gd name="connsiteY4" fmla="*/ 7040723 h 7040723"/>
              <a:gd name="connsiteX5" fmla="*/ 1243145 w 9091592"/>
              <a:gd name="connsiteY5" fmla="*/ 7027659 h 7040723"/>
              <a:gd name="connsiteX6" fmla="*/ 13064 w 9091592"/>
              <a:gd name="connsiteY6" fmla="*/ 6999362 h 7040723"/>
              <a:gd name="connsiteX7" fmla="*/ 0 w 9091592"/>
              <a:gd name="connsiteY7" fmla="*/ 39189 h 7040723"/>
              <a:gd name="connsiteX0" fmla="*/ 0 w 8817272"/>
              <a:gd name="connsiteY0" fmla="*/ 39189 h 7040723"/>
              <a:gd name="connsiteX1" fmla="*/ 5758389 w 8817272"/>
              <a:gd name="connsiteY1" fmla="*/ 0 h 7040723"/>
              <a:gd name="connsiteX2" fmla="*/ 8817272 w 8817272"/>
              <a:gd name="connsiteY2" fmla="*/ 3163384 h 7040723"/>
              <a:gd name="connsiteX3" fmla="*/ 5316426 w 8817272"/>
              <a:gd name="connsiteY3" fmla="*/ 7001534 h 7040723"/>
              <a:gd name="connsiteX4" fmla="*/ 2664667 w 8817272"/>
              <a:gd name="connsiteY4" fmla="*/ 7040723 h 7040723"/>
              <a:gd name="connsiteX5" fmla="*/ 1243145 w 8817272"/>
              <a:gd name="connsiteY5" fmla="*/ 7027659 h 7040723"/>
              <a:gd name="connsiteX6" fmla="*/ 13064 w 8817272"/>
              <a:gd name="connsiteY6" fmla="*/ 6999362 h 7040723"/>
              <a:gd name="connsiteX7" fmla="*/ 0 w 8817272"/>
              <a:gd name="connsiteY7" fmla="*/ 39189 h 7040723"/>
              <a:gd name="connsiteX0" fmla="*/ 0 w 8778084"/>
              <a:gd name="connsiteY0" fmla="*/ 39189 h 7040723"/>
              <a:gd name="connsiteX1" fmla="*/ 5758389 w 8778084"/>
              <a:gd name="connsiteY1" fmla="*/ 0 h 7040723"/>
              <a:gd name="connsiteX2" fmla="*/ 8778084 w 8778084"/>
              <a:gd name="connsiteY2" fmla="*/ 3202572 h 7040723"/>
              <a:gd name="connsiteX3" fmla="*/ 5316426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39189 h 7040723"/>
              <a:gd name="connsiteX1" fmla="*/ 5758389 w 8778084"/>
              <a:gd name="connsiteY1" fmla="*/ 0 h 7040723"/>
              <a:gd name="connsiteX2" fmla="*/ 8778084 w 8778084"/>
              <a:gd name="connsiteY2" fmla="*/ 3202572 h 7040723"/>
              <a:gd name="connsiteX3" fmla="*/ 5068231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39189 h 7040723"/>
              <a:gd name="connsiteX1" fmla="*/ 5366503 w 8778084"/>
              <a:gd name="connsiteY1" fmla="*/ 0 h 7040723"/>
              <a:gd name="connsiteX2" fmla="*/ 8778084 w 8778084"/>
              <a:gd name="connsiteY2" fmla="*/ 3202572 h 7040723"/>
              <a:gd name="connsiteX3" fmla="*/ 5068231 w 8778084"/>
              <a:gd name="connsiteY3" fmla="*/ 7001534 h 7040723"/>
              <a:gd name="connsiteX4" fmla="*/ 2664667 w 8778084"/>
              <a:gd name="connsiteY4" fmla="*/ 7040723 h 7040723"/>
              <a:gd name="connsiteX5" fmla="*/ 1243145 w 8778084"/>
              <a:gd name="connsiteY5" fmla="*/ 7027659 h 7040723"/>
              <a:gd name="connsiteX6" fmla="*/ 13064 w 8778084"/>
              <a:gd name="connsiteY6" fmla="*/ 6999362 h 7040723"/>
              <a:gd name="connsiteX7" fmla="*/ 0 w 8778084"/>
              <a:gd name="connsiteY7" fmla="*/ 39189 h 7040723"/>
              <a:gd name="connsiteX0" fmla="*/ 0 w 8778084"/>
              <a:gd name="connsiteY0" fmla="*/ 26126 h 7027660"/>
              <a:gd name="connsiteX1" fmla="*/ 5301189 w 8778084"/>
              <a:gd name="connsiteY1" fmla="*/ 0 h 7027660"/>
              <a:gd name="connsiteX2" fmla="*/ 8778084 w 8778084"/>
              <a:gd name="connsiteY2" fmla="*/ 3189509 h 7027660"/>
              <a:gd name="connsiteX3" fmla="*/ 5068231 w 8778084"/>
              <a:gd name="connsiteY3" fmla="*/ 6988471 h 7027660"/>
              <a:gd name="connsiteX4" fmla="*/ 2664667 w 8778084"/>
              <a:gd name="connsiteY4" fmla="*/ 7027660 h 7027660"/>
              <a:gd name="connsiteX5" fmla="*/ 1243145 w 8778084"/>
              <a:gd name="connsiteY5" fmla="*/ 7014596 h 7027660"/>
              <a:gd name="connsiteX6" fmla="*/ 13064 w 8778084"/>
              <a:gd name="connsiteY6" fmla="*/ 6986299 h 7027660"/>
              <a:gd name="connsiteX7" fmla="*/ 0 w 8778084"/>
              <a:gd name="connsiteY7" fmla="*/ 26126 h 7027660"/>
              <a:gd name="connsiteX0" fmla="*/ 0 w 8725832"/>
              <a:gd name="connsiteY0" fmla="*/ 26126 h 7027660"/>
              <a:gd name="connsiteX1" fmla="*/ 5301189 w 8725832"/>
              <a:gd name="connsiteY1" fmla="*/ 0 h 7027660"/>
              <a:gd name="connsiteX2" fmla="*/ 8725832 w 8725832"/>
              <a:gd name="connsiteY2" fmla="*/ 3241761 h 7027660"/>
              <a:gd name="connsiteX3" fmla="*/ 5068231 w 8725832"/>
              <a:gd name="connsiteY3" fmla="*/ 6988471 h 7027660"/>
              <a:gd name="connsiteX4" fmla="*/ 2664667 w 8725832"/>
              <a:gd name="connsiteY4" fmla="*/ 7027660 h 7027660"/>
              <a:gd name="connsiteX5" fmla="*/ 1243145 w 8725832"/>
              <a:gd name="connsiteY5" fmla="*/ 7014596 h 7027660"/>
              <a:gd name="connsiteX6" fmla="*/ 13064 w 8725832"/>
              <a:gd name="connsiteY6" fmla="*/ 6986299 h 7027660"/>
              <a:gd name="connsiteX7" fmla="*/ 0 w 8725832"/>
              <a:gd name="connsiteY7" fmla="*/ 26126 h 7027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5832" h="7027660">
                <a:moveTo>
                  <a:pt x="0" y="26126"/>
                </a:moveTo>
                <a:lnTo>
                  <a:pt x="5301189" y="0"/>
                </a:lnTo>
                <a:lnTo>
                  <a:pt x="8725832" y="3241761"/>
                </a:lnTo>
                <a:lnTo>
                  <a:pt x="5068231" y="6988471"/>
                </a:lnTo>
                <a:lnTo>
                  <a:pt x="2664667" y="7027660"/>
                </a:lnTo>
                <a:lnTo>
                  <a:pt x="1243145" y="7014596"/>
                </a:lnTo>
                <a:lnTo>
                  <a:pt x="13064" y="6986299"/>
                </a:lnTo>
                <a:cubicBezTo>
                  <a:pt x="8709" y="4666241"/>
                  <a:pt x="4355" y="2346184"/>
                  <a:pt x="0" y="26126"/>
                </a:cubicBezTo>
                <a:close/>
              </a:path>
            </a:pathLst>
          </a:custGeom>
          <a:effectLst>
            <a:outerShdw blurRad="50800" dist="38100" dir="2700000" algn="tl" rotWithShape="0">
              <a:prstClr val="black">
                <a:alpha val="40000"/>
              </a:prstClr>
            </a:outerShdw>
          </a:effectLst>
        </p:spPr>
        <p:txBody>
          <a:bodyPr/>
          <a:lstStyle/>
          <a:p>
            <a:endParaRPr lang="en-US" dirty="0"/>
          </a:p>
        </p:txBody>
      </p:sp>
      <p:sp>
        <p:nvSpPr>
          <p:cNvPr id="27" name="Text Placeholder 24">
            <a:extLst>
              <a:ext uri="{FF2B5EF4-FFF2-40B4-BE49-F238E27FC236}">
                <a16:creationId xmlns:a16="http://schemas.microsoft.com/office/drawing/2014/main" xmlns="" id="{941BE9FE-C25E-F542-BAC2-ACE493716887}"/>
              </a:ext>
            </a:extLst>
          </p:cNvPr>
          <p:cNvSpPr>
            <a:spLocks noGrp="1"/>
          </p:cNvSpPr>
          <p:nvPr>
            <p:ph type="body" sz="quarter" idx="15" hasCustomPrompt="1"/>
          </p:nvPr>
        </p:nvSpPr>
        <p:spPr>
          <a:xfrm>
            <a:off x="5956663" y="3847953"/>
            <a:ext cx="2723606" cy="805691"/>
          </a:xfrm>
        </p:spPr>
        <p:txBody>
          <a:bodyPr>
            <a:normAutofit/>
          </a:bodyPr>
          <a:lstStyle>
            <a:lvl1pPr algn="l">
              <a:lnSpc>
                <a:spcPct val="100000"/>
              </a:lnSpc>
              <a:defRPr sz="2100">
                <a:solidFill>
                  <a:schemeClr val="bg1"/>
                </a:solidFill>
              </a:defRPr>
            </a:lvl1pPr>
            <a:lvl2pPr marL="55562" indent="0">
              <a:buNone/>
              <a:defRPr/>
            </a:lvl2pPr>
          </a:lstStyle>
          <a:p>
            <a:pPr lvl="0"/>
            <a:r>
              <a:rPr lang="en-US" dirty="0"/>
              <a:t>EDIT MASTER TEXT STYLES</a:t>
            </a:r>
          </a:p>
        </p:txBody>
      </p:sp>
    </p:spTree>
    <p:extLst>
      <p:ext uri="{BB962C8B-B14F-4D97-AF65-F5344CB8AC3E}">
        <p14:creationId xmlns:p14="http://schemas.microsoft.com/office/powerpoint/2010/main" val="20716010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6_Title, Assoc, symbol graphic">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5303B39B-B5B8-F64C-9E8C-ECF4F2DED4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Picture Placeholder 4">
            <a:extLst>
              <a:ext uri="{FF2B5EF4-FFF2-40B4-BE49-F238E27FC236}">
                <a16:creationId xmlns:a16="http://schemas.microsoft.com/office/drawing/2014/main" xmlns="" id="{B1002139-EFE4-364C-8BEC-D3AECB80373B}"/>
              </a:ext>
            </a:extLst>
          </p:cNvPr>
          <p:cNvSpPr>
            <a:spLocks noGrp="1"/>
          </p:cNvSpPr>
          <p:nvPr>
            <p:ph type="pic" sz="quarter" idx="10"/>
          </p:nvPr>
        </p:nvSpPr>
        <p:spPr>
          <a:xfrm>
            <a:off x="195774" y="381802"/>
            <a:ext cx="3175907" cy="3175907"/>
          </a:xfrm>
          <a:prstGeom prst="diamond">
            <a:avLst/>
          </a:prstGeom>
          <a:effectLst>
            <a:outerShdw blurRad="50800" dist="38100" dir="2700000" algn="tl" rotWithShape="0">
              <a:prstClr val="black">
                <a:alpha val="40000"/>
              </a:prstClr>
            </a:outerShdw>
          </a:effectLst>
        </p:spPr>
        <p:txBody>
          <a:bodyPr/>
          <a:lstStyle/>
          <a:p>
            <a:endParaRPr lang="en-US" dirty="0"/>
          </a:p>
        </p:txBody>
      </p:sp>
      <p:sp>
        <p:nvSpPr>
          <p:cNvPr id="12" name="Picture Placeholder 4">
            <a:extLst>
              <a:ext uri="{FF2B5EF4-FFF2-40B4-BE49-F238E27FC236}">
                <a16:creationId xmlns:a16="http://schemas.microsoft.com/office/drawing/2014/main" xmlns="" id="{35DD3011-8917-B941-AD3E-B4E3138B5658}"/>
              </a:ext>
            </a:extLst>
          </p:cNvPr>
          <p:cNvSpPr>
            <a:spLocks noGrp="1"/>
          </p:cNvSpPr>
          <p:nvPr>
            <p:ph type="pic" sz="quarter" idx="11"/>
          </p:nvPr>
        </p:nvSpPr>
        <p:spPr>
          <a:xfrm>
            <a:off x="2926665" y="1014677"/>
            <a:ext cx="3175907" cy="3175907"/>
          </a:xfrm>
          <a:prstGeom prst="diamond">
            <a:avLst/>
          </a:prstGeom>
          <a:effectLst>
            <a:outerShdw blurRad="50800" dist="38100" dir="2700000" algn="tl" rotWithShape="0">
              <a:prstClr val="black">
                <a:alpha val="40000"/>
              </a:prstClr>
            </a:outerShdw>
          </a:effectLst>
        </p:spPr>
        <p:txBody>
          <a:bodyPr/>
          <a:lstStyle/>
          <a:p>
            <a:endParaRPr lang="en-US" dirty="0"/>
          </a:p>
        </p:txBody>
      </p:sp>
      <p:sp>
        <p:nvSpPr>
          <p:cNvPr id="13" name="Picture Placeholder 4">
            <a:extLst>
              <a:ext uri="{FF2B5EF4-FFF2-40B4-BE49-F238E27FC236}">
                <a16:creationId xmlns:a16="http://schemas.microsoft.com/office/drawing/2014/main" xmlns="" id="{13881E49-2555-9943-9904-348A9F789A3C}"/>
              </a:ext>
            </a:extLst>
          </p:cNvPr>
          <p:cNvSpPr>
            <a:spLocks noGrp="1"/>
          </p:cNvSpPr>
          <p:nvPr>
            <p:ph type="pic" sz="quarter" idx="12"/>
          </p:nvPr>
        </p:nvSpPr>
        <p:spPr>
          <a:xfrm>
            <a:off x="5574908" y="221782"/>
            <a:ext cx="3175907" cy="3175907"/>
          </a:xfrm>
          <a:prstGeom prst="diamond">
            <a:avLst/>
          </a:prstGeom>
          <a:effectLst>
            <a:outerShdw blurRad="50800" dist="38100" dir="2700000" algn="tl" rotWithShape="0">
              <a:prstClr val="black">
                <a:alpha val="40000"/>
              </a:prstClr>
            </a:outerShdw>
          </a:effectLst>
        </p:spPr>
        <p:txBody>
          <a:bodyPr/>
          <a:lstStyle/>
          <a:p>
            <a:endParaRPr lang="en-US" dirty="0"/>
          </a:p>
        </p:txBody>
      </p:sp>
      <p:sp>
        <p:nvSpPr>
          <p:cNvPr id="25" name="Text Placeholder 24">
            <a:extLst>
              <a:ext uri="{FF2B5EF4-FFF2-40B4-BE49-F238E27FC236}">
                <a16:creationId xmlns:a16="http://schemas.microsoft.com/office/drawing/2014/main" xmlns="" id="{DBE64772-038E-A644-A1A4-5BAC62A1C6AD}"/>
              </a:ext>
            </a:extLst>
          </p:cNvPr>
          <p:cNvSpPr>
            <a:spLocks noGrp="1"/>
          </p:cNvSpPr>
          <p:nvPr>
            <p:ph type="body" sz="quarter" idx="13" hasCustomPrompt="1"/>
          </p:nvPr>
        </p:nvSpPr>
        <p:spPr>
          <a:xfrm>
            <a:off x="2926664" y="4459492"/>
            <a:ext cx="3175907" cy="507617"/>
          </a:xfrm>
        </p:spPr>
        <p:txBody>
          <a:bodyPr>
            <a:normAutofit/>
          </a:bodyPr>
          <a:lstStyle>
            <a:lvl1pPr algn="ctr">
              <a:defRPr sz="1500">
                <a:solidFill>
                  <a:schemeClr val="bg1"/>
                </a:solidFill>
              </a:defRPr>
            </a:lvl1pPr>
            <a:lvl2pPr marL="55562" indent="0">
              <a:buNone/>
              <a:defRPr/>
            </a:lvl2pPr>
          </a:lstStyle>
          <a:p>
            <a:pPr lvl="0"/>
            <a:r>
              <a:rPr lang="en-US" dirty="0"/>
              <a:t>EDIT MASTER TEXT STYLES</a:t>
            </a:r>
          </a:p>
        </p:txBody>
      </p:sp>
      <p:sp>
        <p:nvSpPr>
          <p:cNvPr id="26" name="Text Placeholder 24">
            <a:extLst>
              <a:ext uri="{FF2B5EF4-FFF2-40B4-BE49-F238E27FC236}">
                <a16:creationId xmlns:a16="http://schemas.microsoft.com/office/drawing/2014/main" xmlns="" id="{6307CEE6-D7CD-0C47-BBB0-1D92ADAF06B1}"/>
              </a:ext>
            </a:extLst>
          </p:cNvPr>
          <p:cNvSpPr>
            <a:spLocks noGrp="1"/>
          </p:cNvSpPr>
          <p:nvPr>
            <p:ph type="body" sz="quarter" idx="14" hasCustomPrompt="1"/>
          </p:nvPr>
        </p:nvSpPr>
        <p:spPr>
          <a:xfrm>
            <a:off x="5574907" y="3771163"/>
            <a:ext cx="3175907" cy="507617"/>
          </a:xfrm>
        </p:spPr>
        <p:txBody>
          <a:bodyPr>
            <a:normAutofit/>
          </a:bodyPr>
          <a:lstStyle>
            <a:lvl1pPr algn="ctr">
              <a:defRPr sz="1500">
                <a:solidFill>
                  <a:schemeClr val="bg1"/>
                </a:solidFill>
              </a:defRPr>
            </a:lvl1pPr>
            <a:lvl2pPr marL="55562" indent="0">
              <a:buNone/>
              <a:defRPr/>
            </a:lvl2pPr>
          </a:lstStyle>
          <a:p>
            <a:pPr lvl="0"/>
            <a:r>
              <a:rPr lang="en-US" dirty="0"/>
              <a:t>EDIT MASTER TEXT STYLES</a:t>
            </a:r>
          </a:p>
        </p:txBody>
      </p:sp>
      <p:sp>
        <p:nvSpPr>
          <p:cNvPr id="27" name="Text Placeholder 24">
            <a:extLst>
              <a:ext uri="{FF2B5EF4-FFF2-40B4-BE49-F238E27FC236}">
                <a16:creationId xmlns:a16="http://schemas.microsoft.com/office/drawing/2014/main" xmlns="" id="{941BE9FE-C25E-F542-BAC2-ACE493716887}"/>
              </a:ext>
            </a:extLst>
          </p:cNvPr>
          <p:cNvSpPr>
            <a:spLocks noGrp="1"/>
          </p:cNvSpPr>
          <p:nvPr>
            <p:ph type="body" sz="quarter" idx="15" hasCustomPrompt="1"/>
          </p:nvPr>
        </p:nvSpPr>
        <p:spPr>
          <a:xfrm>
            <a:off x="195773" y="3771163"/>
            <a:ext cx="3175907" cy="507617"/>
          </a:xfrm>
        </p:spPr>
        <p:txBody>
          <a:bodyPr>
            <a:normAutofit/>
          </a:bodyPr>
          <a:lstStyle>
            <a:lvl1pPr algn="ctr">
              <a:defRPr sz="1500">
                <a:solidFill>
                  <a:schemeClr val="bg1"/>
                </a:solidFill>
              </a:defRPr>
            </a:lvl1pPr>
            <a:lvl2pPr marL="55562" indent="0">
              <a:buNone/>
              <a:defRPr/>
            </a:lvl2pPr>
          </a:lstStyle>
          <a:p>
            <a:pPr lvl="0"/>
            <a:r>
              <a:rPr lang="en-US" dirty="0"/>
              <a:t>EDIT MASTER TEXT STYLES</a:t>
            </a:r>
          </a:p>
        </p:txBody>
      </p:sp>
    </p:spTree>
    <p:extLst>
      <p:ext uri="{BB962C8B-B14F-4D97-AF65-F5344CB8AC3E}">
        <p14:creationId xmlns:p14="http://schemas.microsoft.com/office/powerpoint/2010/main" val="22410135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3601043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270497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99AB477-0AE1-194D-8755-F9662E637054}"/>
              </a:ext>
            </a:extLst>
          </p:cNvPr>
          <p:cNvSpPr/>
          <p:nvPr userDrawn="1"/>
        </p:nvSpPr>
        <p:spPr>
          <a:xfrm>
            <a:off x="0" y="0"/>
            <a:ext cx="9144000" cy="5143500"/>
          </a:xfrm>
          <a:prstGeom prst="rect">
            <a:avLst/>
          </a:prstGeom>
          <a:gradFill flip="none" rotWithShape="1">
            <a:gsLst>
              <a:gs pos="45000">
                <a:schemeClr val="accent2"/>
              </a:gs>
              <a:gs pos="100000">
                <a:srgbClr val="FFC000"/>
              </a:gs>
            </a:gsLst>
            <a:lin ang="189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bg1"/>
              </a:solidFill>
            </a:endParaRPr>
          </a:p>
        </p:txBody>
      </p:sp>
      <p:cxnSp>
        <p:nvCxnSpPr>
          <p:cNvPr id="6" name="Shape 23">
            <a:extLst>
              <a:ext uri="{FF2B5EF4-FFF2-40B4-BE49-F238E27FC236}">
                <a16:creationId xmlns="" xmlns:a16="http://schemas.microsoft.com/office/drawing/2014/main" id="{58A4A729-1884-DA40-90AD-B070769D723D}"/>
              </a:ext>
            </a:extLst>
          </p:cNvPr>
          <p:cNvCxnSpPr/>
          <p:nvPr userDrawn="1"/>
        </p:nvCxnSpPr>
        <p:spPr>
          <a:xfrm>
            <a:off x="1717887" y="865200"/>
            <a:ext cx="0" cy="3413100"/>
          </a:xfrm>
          <a:prstGeom prst="straightConnector1">
            <a:avLst/>
          </a:prstGeom>
          <a:noFill/>
          <a:ln w="9525" cap="flat" cmpd="sng">
            <a:solidFill>
              <a:srgbClr val="FFFFFF"/>
            </a:solidFill>
            <a:prstDash val="solid"/>
            <a:round/>
            <a:headEnd type="none" w="lg" len="lg"/>
            <a:tailEnd type="none" w="lg" len="lg"/>
          </a:ln>
        </p:spPr>
      </p:cxnSp>
      <p:sp>
        <p:nvSpPr>
          <p:cNvPr id="7" name="Shape 24">
            <a:extLst>
              <a:ext uri="{FF2B5EF4-FFF2-40B4-BE49-F238E27FC236}">
                <a16:creationId xmlns="" xmlns:a16="http://schemas.microsoft.com/office/drawing/2014/main" id="{D0A09E3E-D226-8748-9113-859524DD7F0E}"/>
              </a:ext>
            </a:extLst>
          </p:cNvPr>
          <p:cNvSpPr txBox="1">
            <a:spLocks noGrp="1"/>
          </p:cNvSpPr>
          <p:nvPr>
            <p:ph type="body" idx="1"/>
          </p:nvPr>
        </p:nvSpPr>
        <p:spPr>
          <a:xfrm>
            <a:off x="2331986" y="865200"/>
            <a:ext cx="5925893" cy="3413100"/>
          </a:xfrm>
          <a:prstGeom prst="rect">
            <a:avLst/>
          </a:prstGeom>
        </p:spPr>
        <p:txBody>
          <a:bodyPr wrap="square" lIns="0" tIns="0" rIns="0" bIns="0" anchor="ctr" anchorCtr="0">
            <a:normAutofit/>
          </a:bodyPr>
          <a:lstStyle>
            <a:lvl1pPr lvl="0" rtl="0">
              <a:spcBef>
                <a:spcPts val="0"/>
              </a:spcBef>
              <a:buSzPct val="100000"/>
              <a:buNone/>
              <a:defRPr sz="28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000" i="1"/>
            </a:lvl2pPr>
            <a:lvl3pPr lvl="2" rtl="0">
              <a:spcBef>
                <a:spcPts val="0"/>
              </a:spcBef>
              <a:buSzPct val="100000"/>
              <a:defRPr sz="3000" i="1"/>
            </a:lvl3pPr>
            <a:lvl4pPr lvl="3" rtl="0">
              <a:spcBef>
                <a:spcPts val="0"/>
              </a:spcBef>
              <a:buSzPct val="100000"/>
              <a:defRPr sz="3000" i="1"/>
            </a:lvl4pPr>
            <a:lvl5pPr lvl="4" rtl="0">
              <a:spcBef>
                <a:spcPts val="0"/>
              </a:spcBef>
              <a:buSzPct val="100000"/>
              <a:defRPr sz="3000" i="1"/>
            </a:lvl5pPr>
            <a:lvl6pPr lvl="5" rtl="0">
              <a:spcBef>
                <a:spcPts val="0"/>
              </a:spcBef>
              <a:buSzPct val="100000"/>
              <a:defRPr sz="3000" i="1"/>
            </a:lvl6pPr>
            <a:lvl7pPr lvl="6" rtl="0">
              <a:spcBef>
                <a:spcPts val="0"/>
              </a:spcBef>
              <a:buSzPct val="100000"/>
              <a:defRPr sz="3000" i="1"/>
            </a:lvl7pPr>
            <a:lvl8pPr lvl="7" rtl="0">
              <a:spcBef>
                <a:spcPts val="0"/>
              </a:spcBef>
              <a:buSzPct val="100000"/>
              <a:defRPr sz="3000" i="1"/>
            </a:lvl8pPr>
            <a:lvl9pPr lvl="8">
              <a:spcBef>
                <a:spcPts val="0"/>
              </a:spcBef>
              <a:buSzPct val="100000"/>
              <a:defRPr sz="3000" i="1"/>
            </a:lvl9pPr>
          </a:lstStyle>
          <a:p>
            <a:endParaRPr dirty="0"/>
          </a:p>
        </p:txBody>
      </p:sp>
      <p:sp>
        <p:nvSpPr>
          <p:cNvPr id="8" name="Shape 25">
            <a:extLst>
              <a:ext uri="{FF2B5EF4-FFF2-40B4-BE49-F238E27FC236}">
                <a16:creationId xmlns="" xmlns:a16="http://schemas.microsoft.com/office/drawing/2014/main" id="{260F3B49-F0CF-0047-86B3-D6BB9B23DF60}"/>
              </a:ext>
            </a:extLst>
          </p:cNvPr>
          <p:cNvSpPr txBox="1"/>
          <p:nvPr userDrawn="1"/>
        </p:nvSpPr>
        <p:spPr>
          <a:xfrm>
            <a:off x="85537" y="1864150"/>
            <a:ext cx="1632300" cy="653700"/>
          </a:xfrm>
          <a:prstGeom prst="rect">
            <a:avLst/>
          </a:prstGeom>
          <a:noFill/>
          <a:ln>
            <a:noFill/>
          </a:ln>
        </p:spPr>
        <p:txBody>
          <a:bodyPr wrap="square" lIns="91425" tIns="91425" rIns="91425" bIns="91425" anchor="t" anchorCtr="0">
            <a:noAutofit/>
          </a:bodyPr>
          <a:lstStyle/>
          <a:p>
            <a:pPr lvl="0" algn="ctr">
              <a:spcBef>
                <a:spcPts val="0"/>
              </a:spcBef>
              <a:buNone/>
            </a:pPr>
            <a:r>
              <a:rPr lang="en" sz="12000" dirty="0">
                <a:solidFill>
                  <a:srgbClr val="FFFFFF"/>
                </a:solidFill>
                <a:latin typeface="Arial" panose="020B0604020202020204" pitchFamily="34" charset="0"/>
                <a:ea typeface="Montserrat"/>
                <a:cs typeface="Arial" panose="020B0604020202020204" pitchFamily="34" charset="0"/>
                <a:sym typeface="Montserrat"/>
              </a:rPr>
              <a:t>“</a:t>
            </a:r>
          </a:p>
        </p:txBody>
      </p:sp>
    </p:spTree>
    <p:extLst>
      <p:ext uri="{BB962C8B-B14F-4D97-AF65-F5344CB8AC3E}">
        <p14:creationId xmlns:p14="http://schemas.microsoft.com/office/powerpoint/2010/main" val="312052058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112442132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71069" y="4802863"/>
            <a:ext cx="3443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60" y="0"/>
            <a:ext cx="4567940" cy="5143500"/>
          </a:xfrm>
          <a:prstGeom prst="rect">
            <a:avLst/>
          </a:prstGeom>
        </p:spPr>
      </p:pic>
      <p:sp>
        <p:nvSpPr>
          <p:cNvPr id="7"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84748967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1752" y="0"/>
            <a:ext cx="3042248" cy="5143500"/>
          </a:xfrm>
          <a:prstGeom prst="rect">
            <a:avLst/>
          </a:prstGeom>
        </p:spPr>
      </p:pic>
      <p:sp>
        <p:nvSpPr>
          <p:cNvPr id="12" name="Footer Placeholder 4"/>
          <p:cNvSpPr>
            <a:spLocks noGrp="1"/>
          </p:cNvSpPr>
          <p:nvPr>
            <p:ph type="ftr" sz="quarter" idx="11"/>
          </p:nvPr>
        </p:nvSpPr>
        <p:spPr>
          <a:xfrm>
            <a:off x="671069" y="4802863"/>
            <a:ext cx="4580553"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68569599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5943600"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458529" y="832884"/>
            <a:ext cx="5943600" cy="3349625"/>
          </a:xfrm>
        </p:spPr>
        <p:txBody>
          <a:bodyPr lIns="0" tIns="0" rIns="0" bIns="0">
            <a:noAutofit/>
          </a:bodyPr>
          <a:lstStyle>
            <a:lvl1pPr marL="192024" indent="-192024">
              <a:lnSpc>
                <a:spcPts val="2000"/>
              </a:lnSpc>
              <a:spcBef>
                <a:spcPts val="0"/>
              </a:spcBef>
              <a:spcAft>
                <a:spcPts val="1200"/>
              </a:spcAft>
              <a:buClrTx/>
              <a:defRPr sz="1400">
                <a:solidFill>
                  <a:schemeClr val="bg2"/>
                </a:solidFill>
              </a:defRPr>
            </a:lvl1pPr>
            <a:lvl2pPr marL="411480" indent="-192024">
              <a:lnSpc>
                <a:spcPts val="2000"/>
              </a:lnSpc>
              <a:spcBef>
                <a:spcPts val="0"/>
              </a:spcBef>
              <a:spcAft>
                <a:spcPts val="1200"/>
              </a:spcAft>
              <a:buFont typeface="Lucida Grande"/>
              <a:buChar char="–"/>
              <a:defRPr sz="1400">
                <a:solidFill>
                  <a:schemeClr val="bg2"/>
                </a:solidFill>
              </a:defRPr>
            </a:lvl2pPr>
            <a:lvl3pPr marL="640080" indent="-192024">
              <a:lnSpc>
                <a:spcPts val="2000"/>
              </a:lnSpc>
              <a:spcBef>
                <a:spcPts val="0"/>
              </a:spcBef>
              <a:spcAft>
                <a:spcPts val="1200"/>
              </a:spcAft>
              <a:buFont typeface="Lucida Grande"/>
              <a:buChar char="–"/>
              <a:defRPr sz="1400">
                <a:solidFill>
                  <a:schemeClr val="bg2"/>
                </a:solidFill>
              </a:defRPr>
            </a:lvl3pPr>
            <a:lvl4pPr marL="868680" indent="-192024">
              <a:lnSpc>
                <a:spcPts val="2000"/>
              </a:lnSpc>
              <a:spcBef>
                <a:spcPts val="0"/>
              </a:spcBef>
              <a:spcAft>
                <a:spcPts val="1200"/>
              </a:spcAft>
              <a:buFont typeface="Lucida Grande"/>
              <a:buChar char="–"/>
              <a:defRPr sz="1400">
                <a:solidFill>
                  <a:schemeClr val="bg2"/>
                </a:solidFill>
              </a:defRPr>
            </a:lvl4pPr>
            <a:lvl5pPr marL="1097280" indent="-192024">
              <a:lnSpc>
                <a:spcPts val="2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82" y="0"/>
            <a:ext cx="2283970" cy="5143500"/>
          </a:xfrm>
          <a:prstGeom prst="rect">
            <a:avLst/>
          </a:prstGeom>
        </p:spPr>
      </p:pic>
      <p:sp>
        <p:nvSpPr>
          <p:cNvPr id="9" name="Text Placeholder 12"/>
          <p:cNvSpPr>
            <a:spLocks noGrp="1"/>
          </p:cNvSpPr>
          <p:nvPr>
            <p:ph type="body" sz="quarter" idx="15"/>
          </p:nvPr>
        </p:nvSpPr>
        <p:spPr>
          <a:xfrm>
            <a:off x="7134449" y="837543"/>
            <a:ext cx="1737360" cy="3292475"/>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15677523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6079430" cy="589840"/>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9144"/>
            <a:ext cx="2293114" cy="5164092"/>
          </a:xfrm>
          <a:prstGeom prst="rect">
            <a:avLst/>
          </a:prstGeom>
        </p:spPr>
      </p:pic>
      <p:sp>
        <p:nvSpPr>
          <p:cNvPr id="11"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68845581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8"/>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60345"/>
            <a:ext cx="5943600" cy="265494"/>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71600"/>
            <a:ext cx="1737360" cy="3292475"/>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2"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77270740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7"/>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58160"/>
            <a:ext cx="1737360" cy="3292475"/>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4"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63018235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79375"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5727310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2" y="1414896"/>
            <a:ext cx="6861175" cy="1545046"/>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325909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4575289"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chemeClr val="tx2"/>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a:t>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r>
              <a:rPr lang="en-US"/>
              <a:t>Click icon to add picture</a:t>
            </a:r>
          </a:p>
        </p:txBody>
      </p:sp>
      <p:sp>
        <p:nvSpPr>
          <p:cNvPr id="13"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69450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6E5A77B-27DD-7944-9E21-813B7D033DC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 xmlns:a16="http://schemas.microsoft.com/office/drawing/2014/main" id="{37DC5B9F-B571-7A40-BB9A-4152CD1916E8}"/>
              </a:ext>
            </a:extLst>
          </p:cNvPr>
          <p:cNvSpPr>
            <a:spLocks noGrp="1"/>
          </p:cNvSpPr>
          <p:nvPr>
            <p:ph type="ctrTitle"/>
          </p:nvPr>
        </p:nvSpPr>
        <p:spPr>
          <a:xfrm>
            <a:off x="497450" y="1529015"/>
            <a:ext cx="4659436" cy="1784140"/>
          </a:xfrm>
        </p:spPr>
        <p:txBody>
          <a:bodyPr lIns="0" tIns="0" rIns="0" bIns="0" anchor="t">
            <a:noAutofit/>
          </a:bodyPr>
          <a:lstStyle>
            <a:lvl1pPr algn="l">
              <a:lnSpc>
                <a:spcPct val="100000"/>
              </a:lnSpc>
              <a:defRPr sz="3800">
                <a:solidFill>
                  <a:schemeClr val="bg1"/>
                </a:solidFill>
              </a:defRPr>
            </a:lvl1pPr>
          </a:lstStyle>
          <a:p>
            <a:r>
              <a:rPr lang="en-US" dirty="0"/>
              <a:t>Click to edit Master title style</a:t>
            </a:r>
          </a:p>
        </p:txBody>
      </p:sp>
      <p:sp>
        <p:nvSpPr>
          <p:cNvPr id="12" name="Subtitle 2">
            <a:extLst>
              <a:ext uri="{FF2B5EF4-FFF2-40B4-BE49-F238E27FC236}">
                <a16:creationId xmlns="" xmlns:a16="http://schemas.microsoft.com/office/drawing/2014/main" id="{D16287B7-BB8E-5B44-8A70-6F633FFF8C92}"/>
              </a:ext>
            </a:extLst>
          </p:cNvPr>
          <p:cNvSpPr>
            <a:spLocks noGrp="1"/>
          </p:cNvSpPr>
          <p:nvPr>
            <p:ph type="subTitle" idx="1"/>
          </p:nvPr>
        </p:nvSpPr>
        <p:spPr>
          <a:xfrm>
            <a:off x="512258" y="3524572"/>
            <a:ext cx="4629820" cy="510979"/>
          </a:xfrm>
          <a:prstGeom prst="rect">
            <a:avLst/>
          </a:prstGeom>
        </p:spPr>
        <p:txBody>
          <a:bodyPr lIns="0" tIns="0" rIns="0" bIns="0" anchor="b">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 xmlns:a16="http://schemas.microsoft.com/office/drawing/2014/main" id="{A08EF8FC-247A-A04A-B85C-2A5F3320F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625" y="537210"/>
            <a:ext cx="1131887" cy="408940"/>
          </a:xfrm>
          <a:prstGeom prst="rect">
            <a:avLst/>
          </a:prstGeom>
        </p:spPr>
      </p:pic>
      <p:sp>
        <p:nvSpPr>
          <p:cNvPr id="16" name="Subtitle 3">
            <a:extLst>
              <a:ext uri="{FF2B5EF4-FFF2-40B4-BE49-F238E27FC236}">
                <a16:creationId xmlns="" xmlns:a16="http://schemas.microsoft.com/office/drawing/2014/main" id="{92713B09-5D8C-C647-9E5E-E6487E18AA71}"/>
              </a:ext>
            </a:extLst>
          </p:cNvPr>
          <p:cNvSpPr txBox="1">
            <a:spLocks/>
          </p:cNvSpPr>
          <p:nvPr userDrawn="1"/>
        </p:nvSpPr>
        <p:spPr>
          <a:xfrm>
            <a:off x="512258" y="4116898"/>
            <a:ext cx="1341148" cy="130070"/>
          </a:xfrm>
          <a:prstGeom prst="rect">
            <a:avLst/>
          </a:prstGeom>
        </p:spPr>
        <p:txBody>
          <a:bodyPr vert="horz" lIns="0" tIns="0" rIns="0" bIns="0" rtlCol="0" anchor="ctr">
            <a:noAutofit/>
          </a:bodyPr>
          <a:lstStyle>
            <a:lvl1pPr marL="0" marR="0" indent="0" algn="l" defTabSz="457200" rtl="0" eaLnBrk="1" fontAlgn="auto" latinLnBrk="0" hangingPunct="1">
              <a:lnSpc>
                <a:spcPts val="1800"/>
              </a:lnSpc>
              <a:spcBef>
                <a:spcPts val="0"/>
              </a:spcBef>
              <a:spcAft>
                <a:spcPts val="900"/>
              </a:spcAft>
              <a:buClrTx/>
              <a:buSzTx/>
              <a:buFont typeface="Arial"/>
              <a:buNone/>
              <a:tabLst/>
              <a:defRPr sz="1600" kern="1200">
                <a:solidFill>
                  <a:schemeClr val="bg1"/>
                </a:solidFill>
                <a:latin typeface="+mn-lt"/>
                <a:ea typeface="+mn-ea"/>
                <a:cs typeface="+mn-cs"/>
              </a:defRPr>
            </a:lvl1pPr>
            <a:lvl2pPr marL="457200" marR="0" indent="0" algn="ctr" defTabSz="457200" rtl="0" eaLnBrk="1" fontAlgn="auto" latinLnBrk="0" hangingPunct="1">
              <a:lnSpc>
                <a:spcPct val="100000"/>
              </a:lnSpc>
              <a:spcBef>
                <a:spcPts val="0"/>
              </a:spcBef>
              <a:spcAft>
                <a:spcPts val="900"/>
              </a:spcAft>
              <a:buClr>
                <a:schemeClr val="tx2"/>
              </a:buClr>
              <a:buSzTx/>
              <a:buFont typeface="Arial"/>
              <a:buNone/>
              <a:tabLst/>
              <a:defRPr sz="2000" kern="1200">
                <a:solidFill>
                  <a:schemeClr val="tx1">
                    <a:tint val="75000"/>
                  </a:schemeClr>
                </a:solidFill>
                <a:latin typeface="+mn-lt"/>
                <a:ea typeface="+mn-ea"/>
                <a:cs typeface="+mn-cs"/>
              </a:defRPr>
            </a:lvl2pPr>
            <a:lvl3pPr marL="9144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3pPr>
            <a:lvl4pPr marL="13716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4pPr>
            <a:lvl5pPr marL="18288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spc="50" dirty="0">
                <a:solidFill>
                  <a:schemeClr val="bg1"/>
                </a:solidFill>
              </a:rPr>
              <a:t>Spring Council 2019</a:t>
            </a:r>
          </a:p>
        </p:txBody>
      </p:sp>
    </p:spTree>
    <p:extLst>
      <p:ext uri="{BB962C8B-B14F-4D97-AF65-F5344CB8AC3E}">
        <p14:creationId xmlns:p14="http://schemas.microsoft.com/office/powerpoint/2010/main" val="2407463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40000">
              <a:srgbClr val="0070C0"/>
            </a:gs>
            <a:gs pos="100000">
              <a:srgbClr val="00B0F0"/>
            </a:gs>
          </a:gsLst>
          <a:lin ang="189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AAE7A4-B5FB-FA49-9FF5-44E514918A21}"/>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21422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60068350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
        <p:nvSpPr>
          <p:cNvPr id="5" name="Rectangle 4"/>
          <p:cNvSpPr/>
          <p:nvPr userDrawn="1"/>
        </p:nvSpPr>
        <p:spPr>
          <a:xfrm>
            <a:off x="449262" y="4799538"/>
            <a:ext cx="5676900" cy="230832"/>
          </a:xfrm>
          <a:prstGeom prst="rect">
            <a:avLst/>
          </a:prstGeom>
        </p:spPr>
        <p:txBody>
          <a:bodyPr wrap="square">
            <a:spAutoFit/>
          </a:bodyPr>
          <a:lstStyle/>
          <a:p>
            <a:pPr defTabSz="457200">
              <a:defRPr/>
            </a:pPr>
            <a:r>
              <a:rPr lang="en-US" sz="900"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21444084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6_picture with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 y="0"/>
            <a:ext cx="9141711" cy="5142159"/>
          </a:xfrm>
          <a:prstGeom prst="rect">
            <a:avLst/>
          </a:prstGeom>
        </p:spPr>
      </p:pic>
      <p:grpSp>
        <p:nvGrpSpPr>
          <p:cNvPr id="7" name="Group 6"/>
          <p:cNvGrpSpPr/>
          <p:nvPr userDrawn="1"/>
        </p:nvGrpSpPr>
        <p:grpSpPr bwMode="gray">
          <a:xfrm>
            <a:off x="0" y="0"/>
            <a:ext cx="9144431" cy="51435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FA9FAB92-25B2-3F48-B035-8CEB1CC8A49C}" type="datetime1">
              <a:rPr lang="en-US"/>
              <a:pPr/>
              <a:t>6/22/2019</a:t>
            </a:fld>
            <a:endParaRPr/>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a:t>Confidential – Oracle Internal/Restricted/Highly Restricted</a:t>
            </a:r>
            <a:endParaRPr/>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a:pPr/>
              <a:t>‹#›</a:t>
            </a:fld>
            <a:endParaRPr/>
          </a:p>
        </p:txBody>
      </p:sp>
      <p:pic>
        <p:nvPicPr>
          <p:cNvPr id="16" name="Picture 15" descr="Oracle logo in white on red staging background" title="Oracle red bad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68" y="4697730"/>
            <a:ext cx="1219171" cy="445770"/>
          </a:xfrm>
          <a:prstGeom prst="rect">
            <a:avLst/>
          </a:prstGeom>
        </p:spPr>
      </p:pic>
      <p:sp>
        <p:nvSpPr>
          <p:cNvPr id="15" name="TextBox 14"/>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 Oracle and/or its affiliates. All rights reserved.  |</a:t>
            </a:r>
          </a:p>
        </p:txBody>
      </p:sp>
    </p:spTree>
    <p:extLst>
      <p:ext uri="{BB962C8B-B14F-4D97-AF65-F5344CB8AC3E}">
        <p14:creationId xmlns:p14="http://schemas.microsoft.com/office/powerpoint/2010/main" val="31477472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821323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7796827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a16="http://schemas.microsoft.com/office/drawing/2014/main" xmlns=""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a16="http://schemas.microsoft.com/office/drawing/2014/main" xmlns=""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a16="http://schemas.microsoft.com/office/drawing/2014/main" xmlns=""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a16="http://schemas.microsoft.com/office/drawing/2014/main" xmlns=""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a16="http://schemas.microsoft.com/office/drawing/2014/main" xmlns=""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7364479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a16="http://schemas.microsoft.com/office/drawing/2014/main" xmlns=""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a16="http://schemas.microsoft.com/office/drawing/2014/main" xmlns=""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a16="http://schemas.microsoft.com/office/drawing/2014/main" xmlns=""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a16="http://schemas.microsoft.com/office/drawing/2014/main" xmlns=""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a16="http://schemas.microsoft.com/office/drawing/2014/main" xmlns=""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a16="http://schemas.microsoft.com/office/drawing/2014/main" xmlns=""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26304674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a16="http://schemas.microsoft.com/office/drawing/2014/main" xmlns=""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xmlns=""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a16="http://schemas.microsoft.com/office/drawing/2014/main" xmlns=""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a16="http://schemas.microsoft.com/office/drawing/2014/main" xmlns=""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a16="http://schemas.microsoft.com/office/drawing/2014/main" xmlns=""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a16="http://schemas.microsoft.com/office/drawing/2014/main" xmlns=""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18716376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a16="http://schemas.microsoft.com/office/drawing/2014/main" xmlns=""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xmlns=""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a16="http://schemas.microsoft.com/office/drawing/2014/main" xmlns=""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a16="http://schemas.microsoft.com/office/drawing/2014/main" xmlns=""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a16="http://schemas.microsoft.com/office/drawing/2014/main" xmlns=""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a16="http://schemas.microsoft.com/office/drawing/2014/main" xmlns=""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340999993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34653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bg>
      <p:bgPr>
        <a:gradFill>
          <a:gsLst>
            <a:gs pos="45000">
              <a:srgbClr val="0070C0"/>
            </a:gs>
            <a:gs pos="100000">
              <a:srgbClr val="00B0F0"/>
            </a:gs>
          </a:gsLst>
          <a:lin ang="189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81AAE7A4-B5FB-FA49-9FF5-44E514918A21}"/>
              </a:ext>
            </a:extLst>
          </p:cNvPr>
          <p:cNvSpPr/>
          <p:nvPr userDrawn="1"/>
        </p:nvSpPr>
        <p:spPr>
          <a:xfrm>
            <a:off x="-1" y="1"/>
            <a:ext cx="9143999" cy="5143499"/>
          </a:xfrm>
          <a:prstGeom prst="rect">
            <a:avLst/>
          </a:prstGeom>
          <a:gradFill>
            <a:gsLst>
              <a:gs pos="45000">
                <a:srgbClr val="00857D"/>
              </a:gs>
              <a:gs pos="100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61059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2666935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07534445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36295710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67873169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22695735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22122504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32789837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969353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402753465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3859170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20935ED-52CE-8C4F-AA72-11917454A4DD}"/>
              </a:ext>
            </a:extLst>
          </p:cNvPr>
          <p:cNvSpPr/>
          <p:nvPr userDrawn="1"/>
        </p:nvSpPr>
        <p:spPr>
          <a:xfrm>
            <a:off x="0" y="0"/>
            <a:ext cx="9144000" cy="5143500"/>
          </a:xfrm>
          <a:prstGeom prst="rect">
            <a:avLst/>
          </a:prstGeom>
          <a:gradFill>
            <a:gsLst>
              <a:gs pos="45000">
                <a:schemeClr val="accent5"/>
              </a:gs>
              <a:gs pos="100000">
                <a:schemeClr val="accent1"/>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4226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20517014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5980560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81295103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44895185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2722452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958047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930473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19362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08693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6532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5_Title and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C20935ED-52CE-8C4F-AA72-11917454A4DD}"/>
              </a:ext>
            </a:extLst>
          </p:cNvPr>
          <p:cNvSpPr/>
          <p:nvPr userDrawn="1"/>
        </p:nvSpPr>
        <p:spPr>
          <a:xfrm>
            <a:off x="0" y="0"/>
            <a:ext cx="9144000" cy="5143500"/>
          </a:xfrm>
          <a:prstGeom prst="rect">
            <a:avLst/>
          </a:prstGeom>
          <a:gradFill>
            <a:gsLst>
              <a:gs pos="45000">
                <a:schemeClr val="accent2"/>
              </a:gs>
              <a:gs pos="100000">
                <a:srgbClr val="FFC00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133336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2" name="Picture 1" descr="Background1-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 y="0"/>
            <a:ext cx="9144000" cy="5148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045" y="415705"/>
            <a:ext cx="1387475" cy="610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1871"/>
            <a:ext cx="704535" cy="2453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90911"/>
            <a:ext cx="645876" cy="246351"/>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3221"/>
            <a:ext cx="679896" cy="245001"/>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90911"/>
            <a:ext cx="544583" cy="246351"/>
          </a:xfrm>
          <a:prstGeom prst="rect">
            <a:avLst/>
          </a:prstGeom>
        </p:spPr>
      </p:pic>
      <p:sp>
        <p:nvSpPr>
          <p:cNvPr id="8" name="Title 1"/>
          <p:cNvSpPr txBox="1">
            <a:spLocks/>
          </p:cNvSpPr>
          <p:nvPr userDrawn="1"/>
        </p:nvSpPr>
        <p:spPr>
          <a:xfrm>
            <a:off x="444031" y="2008078"/>
            <a:ext cx="6666333" cy="14957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prstClr val="white"/>
                </a:solidFill>
                <a:ea typeface="Roboto Thin" charset="0"/>
                <a:cs typeface="Roboto Thin" charset="0"/>
              </a:rPr>
              <a:t>Sample copy</a:t>
            </a:r>
          </a:p>
        </p:txBody>
      </p:sp>
      <p:sp>
        <p:nvSpPr>
          <p:cNvPr id="9" name="Subtitle 2"/>
          <p:cNvSpPr txBox="1">
            <a:spLocks/>
          </p:cNvSpPr>
          <p:nvPr userDrawn="1"/>
        </p:nvSpPr>
        <p:spPr>
          <a:xfrm>
            <a:off x="444031" y="3427014"/>
            <a:ext cx="4572000" cy="6967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prstClr val="white"/>
                </a:solidFill>
                <a:ea typeface="Roboto" charset="0"/>
                <a:cs typeface="Roboto" charset="0"/>
              </a:rPr>
              <a:t>Name</a:t>
            </a:r>
          </a:p>
          <a:p>
            <a:pPr marL="0" indent="0">
              <a:buFont typeface="Arial"/>
              <a:buNone/>
            </a:pPr>
            <a:r>
              <a:rPr lang="en-GB" sz="1600" dirty="0">
                <a:solidFill>
                  <a:prstClr val="white"/>
                </a:solidFill>
                <a:ea typeface="Roboto" charset="0"/>
                <a:cs typeface="Roboto" charset="0"/>
              </a:rPr>
              <a:t>Title</a:t>
            </a:r>
          </a:p>
        </p:txBody>
      </p:sp>
    </p:spTree>
    <p:extLst>
      <p:ext uri="{BB962C8B-B14F-4D97-AF65-F5344CB8AC3E}">
        <p14:creationId xmlns:p14="http://schemas.microsoft.com/office/powerpoint/2010/main" val="2925276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180200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036289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cSld name="3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0" y="-9169"/>
            <a:ext cx="9149800" cy="5152669"/>
          </a:xfrm>
          <a:prstGeom prst="rect">
            <a:avLst/>
          </a:prstGeom>
        </p:spPr>
      </p:pic>
      <p:sp>
        <p:nvSpPr>
          <p:cNvPr id="2" name="TextBox 1"/>
          <p:cNvSpPr txBox="1"/>
          <p:nvPr/>
        </p:nvSpPr>
        <p:spPr>
          <a:xfrm>
            <a:off x="49625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descr="Association_PPT_Back_Horz_Adjustr2-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9" name="TextBox 8"/>
          <p:cNvSpPr txBox="1"/>
          <p:nvPr userDrawn="1"/>
        </p:nvSpPr>
        <p:spPr>
          <a:xfrm>
            <a:off x="496253" y="2497609"/>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12" name="Picture 11">
            <a:extLst>
              <a:ext uri="{FF2B5EF4-FFF2-40B4-BE49-F238E27FC236}">
                <a16:creationId xmlns:a16="http://schemas.microsoft.com/office/drawing/2014/main" xmlns="" id="{60AFCF44-5727-0D48-B7C4-084C38853A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3956836"/>
            <a:ext cx="704535" cy="245391"/>
          </a:xfrm>
          <a:prstGeom prst="rect">
            <a:avLst/>
          </a:prstGeom>
        </p:spPr>
      </p:pic>
      <p:pic>
        <p:nvPicPr>
          <p:cNvPr id="13" name="Picture 12">
            <a:extLst>
              <a:ext uri="{FF2B5EF4-FFF2-40B4-BE49-F238E27FC236}">
                <a16:creationId xmlns:a16="http://schemas.microsoft.com/office/drawing/2014/main" xmlns="" id="{9B0746D1-72BF-7B40-A854-7EC29DE6F2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3955876"/>
            <a:ext cx="645876" cy="246351"/>
          </a:xfrm>
          <a:prstGeom prst="rect">
            <a:avLst/>
          </a:prstGeom>
        </p:spPr>
      </p:pic>
      <p:pic>
        <p:nvPicPr>
          <p:cNvPr id="14" name="Picture 13">
            <a:extLst>
              <a:ext uri="{FF2B5EF4-FFF2-40B4-BE49-F238E27FC236}">
                <a16:creationId xmlns:a16="http://schemas.microsoft.com/office/drawing/2014/main" xmlns="" id="{BF5444E5-74ED-0E40-8130-17F3D04F3B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3958186"/>
            <a:ext cx="679896" cy="245001"/>
          </a:xfrm>
          <a:prstGeom prst="rect">
            <a:avLst/>
          </a:prstGeom>
        </p:spPr>
      </p:pic>
      <p:pic>
        <p:nvPicPr>
          <p:cNvPr id="15" name="Picture 14">
            <a:extLst>
              <a:ext uri="{FF2B5EF4-FFF2-40B4-BE49-F238E27FC236}">
                <a16:creationId xmlns:a16="http://schemas.microsoft.com/office/drawing/2014/main" xmlns="" id="{96F230CA-2D40-9A42-B8E5-FF2913BC73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3955876"/>
            <a:ext cx="544583" cy="246351"/>
          </a:xfrm>
          <a:prstGeom prst="rect">
            <a:avLst/>
          </a:prstGeom>
        </p:spPr>
      </p:pic>
      <p:sp>
        <p:nvSpPr>
          <p:cNvPr id="17" name="TextBox 16">
            <a:extLst>
              <a:ext uri="{FF2B5EF4-FFF2-40B4-BE49-F238E27FC236}">
                <a16:creationId xmlns:a16="http://schemas.microsoft.com/office/drawing/2014/main" xmlns="" id="{C853A7D6-B915-7F47-BDAE-5BA80295F18C}"/>
              </a:ext>
            </a:extLst>
          </p:cNvPr>
          <p:cNvSpPr txBox="1"/>
          <p:nvPr userDrawn="1"/>
        </p:nvSpPr>
        <p:spPr>
          <a:xfrm>
            <a:off x="416872" y="4438069"/>
            <a:ext cx="8443664" cy="461665"/>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 This presentation’s images are subject to copyright protection and used under license from third parties. </a:t>
            </a:r>
            <a:r>
              <a:rPr lang="en-US" sz="800" b="1" dirty="0">
                <a:solidFill>
                  <a:prstClr val="white"/>
                </a:solidFill>
              </a:rPr>
              <a:t>Do not use images from this presentation in other presentations or documents without first consulting with Legal. </a:t>
            </a:r>
            <a:r>
              <a:rPr lang="en-US" sz="800" dirty="0">
                <a:solidFill>
                  <a:prstClr val="white"/>
                </a:solidFill>
              </a:rPr>
              <a:t>The use of copyrighted images outside the licensed scope constitutes copyright infringement and subjects the user to monetary damages and other penalties. </a:t>
            </a:r>
          </a:p>
        </p:txBody>
      </p:sp>
    </p:spTree>
    <p:extLst>
      <p:ext uri="{BB962C8B-B14F-4D97-AF65-F5344CB8AC3E}">
        <p14:creationId xmlns:p14="http://schemas.microsoft.com/office/powerpoint/2010/main" val="342514968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744884992"/>
      </p:ext>
    </p:extLst>
  </p:cSld>
  <p:clrMapOvr>
    <a:masterClrMapping/>
  </p:clrMapOvr>
  <p:transition spd="slow">
    <p:wip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98069052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42848792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2566138411"/>
      </p:ext>
    </p:extLst>
  </p:cSld>
  <p:clrMapOvr>
    <a:masterClrMapping/>
  </p:clrMapOvr>
  <p:transition spd="slow">
    <p:wip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79211956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64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F67572B-11AD-2946-824D-D45764D12D65}"/>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 xmlns:a16="http://schemas.microsoft.com/office/drawing/2014/main" id="{1BDDEA15-72E7-3D41-AC3E-2DB6E892CCCA}"/>
              </a:ext>
            </a:extLst>
          </p:cNvPr>
          <p:cNvSpPr>
            <a:spLocks noGrp="1"/>
          </p:cNvSpPr>
          <p:nvPr>
            <p:ph idx="10"/>
          </p:nvPr>
        </p:nvSpPr>
        <p:spPr>
          <a:xfrm>
            <a:off x="4703885"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058347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_Red with gray outline">
    <p:spTree>
      <p:nvGrpSpPr>
        <p:cNvPr id="1" name=""/>
        <p:cNvGrpSpPr/>
        <p:nvPr/>
      </p:nvGrpSpPr>
      <p:grpSpPr>
        <a:xfrm>
          <a:off x="0" y="0"/>
          <a:ext cx="0" cy="0"/>
          <a:chOff x="0" y="0"/>
          <a:chExt cx="0" cy="0"/>
        </a:xfrm>
      </p:grpSpPr>
      <p:pic>
        <p:nvPicPr>
          <p:cNvPr id="2" name="Picture 13"/>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Border"/>
          <p:cNvGrpSpPr>
            <a:grpSpLocks/>
          </p:cNvGrpSpPr>
          <p:nvPr userDrawn="1"/>
        </p:nvGrpSpPr>
        <p:grpSpPr bwMode="auto">
          <a:xfrm>
            <a:off x="1" y="0"/>
            <a:ext cx="9144000" cy="51435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grpSp>
      <p:pic>
        <p:nvPicPr>
          <p:cNvPr id="8" name="Oracle red badge logo"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ltGray">
          <a:xfrm>
            <a:off x="398964" y="4698209"/>
            <a:ext cx="1217136" cy="44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Date Placeholder 3"/>
          <p:cNvSpPr>
            <a:spLocks noGrp="1"/>
          </p:cNvSpPr>
          <p:nvPr>
            <p:ph type="dt" sz="half" idx="2"/>
          </p:nvPr>
        </p:nvSpPr>
        <p:spPr>
          <a:xfrm>
            <a:off x="3137415" y="4917186"/>
            <a:ext cx="920038" cy="137160"/>
          </a:xfrm>
          <a:prstGeom prst="rect">
            <a:avLst/>
          </a:prstGeom>
        </p:spPr>
        <p:txBody>
          <a:bodyPr vert="horz" wrap="none" lIns="0" tIns="0" rIns="0" bIns="0" rtlCol="0" anchor="ctr" anchorCtr="0">
            <a:noAutofit/>
          </a:bodyPr>
          <a:lstStyle>
            <a:lvl1pPr algn="r">
              <a:defRPr sz="600">
                <a:solidFill>
                  <a:schemeClr val="tx1"/>
                </a:solidFill>
              </a:defRPr>
            </a:lvl1pPr>
          </a:lstStyle>
          <a:p>
            <a:r>
              <a:rPr lang="en-US" dirty="0" smtClean="0">
                <a:solidFill>
                  <a:prstClr val="black"/>
                </a:solidFill>
              </a:rPr>
              <a:t>05/01/16</a:t>
            </a:r>
            <a:endParaRPr lang="en-US" dirty="0">
              <a:solidFill>
                <a:prstClr val="black"/>
              </a:solidFill>
            </a:endParaRPr>
          </a:p>
        </p:txBody>
      </p:sp>
      <p:sp>
        <p:nvSpPr>
          <p:cNvPr id="14" name="Footer Placeholder 4"/>
          <p:cNvSpPr>
            <a:spLocks noGrp="1"/>
          </p:cNvSpPr>
          <p:nvPr>
            <p:ph type="ftr" sz="quarter" idx="3"/>
          </p:nvPr>
        </p:nvSpPr>
        <p:spPr>
          <a:xfrm>
            <a:off x="6467752" y="4917186"/>
            <a:ext cx="2057936" cy="137160"/>
          </a:xfrm>
          <a:prstGeom prst="rect">
            <a:avLst/>
          </a:prstGeom>
        </p:spPr>
        <p:txBody>
          <a:bodyPr vert="horz" wrap="none" lIns="0" tIns="0" rIns="0" bIns="0" rtlCol="0" anchor="ctr" anchorCtr="0">
            <a:noAutofit/>
          </a:bodyPr>
          <a:lstStyle>
            <a:lvl1pPr algn="l">
              <a:defRPr sz="600">
                <a:solidFill>
                  <a:schemeClr val="tx1"/>
                </a:solidFill>
              </a:defRPr>
            </a:lvl1pPr>
          </a:lstStyle>
          <a:p>
            <a:r>
              <a:rPr lang="en-US" dirty="0" smtClean="0">
                <a:solidFill>
                  <a:prstClr val="black"/>
                </a:solidFill>
              </a:rPr>
              <a:t>Oracle Confidential – Internal/Restricted/Highly Restricted</a:t>
            </a:r>
            <a:endParaRPr lang="en-US" dirty="0">
              <a:solidFill>
                <a:prstClr val="black"/>
              </a:solidFill>
            </a:endParaRPr>
          </a:p>
        </p:txBody>
      </p:sp>
      <p:sp>
        <p:nvSpPr>
          <p:cNvPr id="15" name="Slide Number Placeholder 5"/>
          <p:cNvSpPr>
            <a:spLocks noGrp="1"/>
          </p:cNvSpPr>
          <p:nvPr>
            <p:ph type="sldNum" sz="quarter" idx="4"/>
          </p:nvPr>
        </p:nvSpPr>
        <p:spPr>
          <a:xfrm>
            <a:off x="8459212" y="4917186"/>
            <a:ext cx="286320" cy="137160"/>
          </a:xfrm>
          <a:prstGeom prst="rect">
            <a:avLst/>
          </a:prstGeom>
        </p:spPr>
        <p:txBody>
          <a:bodyPr vert="horz" wrap="none" lIns="0" tIns="0" rIns="0" bIns="0" rtlCol="0" anchor="ctr" anchorCtr="0">
            <a:noAutofit/>
          </a:bodyPr>
          <a:lstStyle>
            <a:lvl1pPr algn="r">
              <a:defRPr sz="600">
                <a:solidFill>
                  <a:schemeClr val="tx1"/>
                </a:solidFill>
              </a:defRPr>
            </a:lvl1pPr>
          </a:lstStyle>
          <a:p>
            <a:fld id="{C51EAA63-D034-42AE-91FA-B13B9518C7BE}" type="slidenum">
              <a:rPr lang="en-US" smtClean="0">
                <a:solidFill>
                  <a:prstClr val="black"/>
                </a:solidFill>
              </a:rPr>
              <a:pPr/>
              <a:t>‹#›</a:t>
            </a:fld>
            <a:endParaRPr lang="en-US" dirty="0">
              <a:solidFill>
                <a:prstClr val="black"/>
              </a:solidFill>
            </a:endParaRPr>
          </a:p>
        </p:txBody>
      </p:sp>
      <p:sp>
        <p:nvSpPr>
          <p:cNvPr id="16" name="TextBox 15"/>
          <p:cNvSpPr txBox="1"/>
          <p:nvPr userDrawn="1"/>
        </p:nvSpPr>
        <p:spPr>
          <a:xfrm>
            <a:off x="4033555" y="4917186"/>
            <a:ext cx="2400926" cy="137160"/>
          </a:xfrm>
          <a:prstGeom prst="rect">
            <a:avLst/>
          </a:prstGeom>
          <a:noFill/>
        </p:spPr>
        <p:txBody>
          <a:bodyPr vert="horz" wrap="none" lIns="0" tIns="0" rIns="0" bIns="0" rtlCol="0" anchor="ctr" anchorCtr="0">
            <a:noAutofit/>
          </a:bodyPr>
          <a:lstStyle/>
          <a:p>
            <a:pPr algn="r" defTabSz="457200"/>
            <a:r>
              <a:rPr sz="600" dirty="0">
                <a:solidFill>
                  <a:prstClr val="black"/>
                </a:solidFill>
              </a:rPr>
              <a:t>Copyright © </a:t>
            </a:r>
            <a:r>
              <a:rPr lang="en-US" sz="600" dirty="0" smtClean="0">
                <a:solidFill>
                  <a:prstClr val="black"/>
                </a:solidFill>
              </a:rPr>
              <a:t>2016,</a:t>
            </a:r>
            <a:r>
              <a:rPr sz="600" dirty="0" smtClean="0">
                <a:solidFill>
                  <a:prstClr val="black"/>
                </a:solidFill>
              </a:rPr>
              <a:t> </a:t>
            </a:r>
            <a:r>
              <a:rPr sz="600" dirty="0">
                <a:solidFill>
                  <a:prstClr val="black"/>
                </a:solidFill>
              </a:rPr>
              <a:t>Oracle and/or its affiliates. All rights reserved</a:t>
            </a:r>
            <a:r>
              <a:rPr sz="600" dirty="0" smtClean="0">
                <a:solidFill>
                  <a:prstClr val="black"/>
                </a:solidFill>
              </a:rPr>
              <a:t>.</a:t>
            </a:r>
            <a:endParaRPr sz="600" dirty="0">
              <a:solidFill>
                <a:prstClr val="black"/>
              </a:solidFill>
            </a:endParaRPr>
          </a:p>
        </p:txBody>
      </p:sp>
    </p:spTree>
    <p:extLst>
      <p:ext uri="{BB962C8B-B14F-4D97-AF65-F5344CB8AC3E}">
        <p14:creationId xmlns:p14="http://schemas.microsoft.com/office/powerpoint/2010/main" val="204923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Full Red with Title 1">
    <p:spTree>
      <p:nvGrpSpPr>
        <p:cNvPr id="1" name=""/>
        <p:cNvGrpSpPr/>
        <p:nvPr/>
      </p:nvGrpSpPr>
      <p:grpSpPr>
        <a:xfrm>
          <a:off x="0" y="0"/>
          <a:ext cx="0" cy="0"/>
          <a:chOff x="0" y="0"/>
          <a:chExt cx="0" cy="0"/>
        </a:xfrm>
      </p:grpSpPr>
      <p:sp>
        <p:nvSpPr>
          <p:cNvPr id="7" name="Rectangle 6"/>
          <p:cNvSpPr/>
          <p:nvPr userDrawn="1"/>
        </p:nvSpPr>
        <p:spPr bwMode="gray">
          <a:xfrm>
            <a:off x="1"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5" tIns="45692" rIns="91385" bIns="45692" numCol="1" spcCol="0" rtlCol="0" fromWordArt="0" anchor="b" anchorCtr="0" forceAA="0" compatLnSpc="1">
            <a:prstTxWarp prst="textNoShape">
              <a:avLst/>
            </a:prstTxWarp>
            <a:noAutofit/>
          </a:bodyPr>
          <a:lstStyle/>
          <a:p>
            <a:pPr algn="ctr" defTabSz="457200">
              <a:lnSpc>
                <a:spcPct val="90000"/>
              </a:lnSpc>
            </a:pPr>
            <a:endParaRPr lang="en-US" sz="1799" dirty="0">
              <a:solidFill>
                <a:prstClr val="white"/>
              </a:solidFill>
            </a:endParaRPr>
          </a:p>
        </p:txBody>
      </p:sp>
      <p:sp>
        <p:nvSpPr>
          <p:cNvPr id="2" name="Title 1"/>
          <p:cNvSpPr>
            <a:spLocks noGrp="1"/>
          </p:cNvSpPr>
          <p:nvPr>
            <p:ph type="title"/>
          </p:nvPr>
        </p:nvSpPr>
        <p:spPr bwMode="gray">
          <a:xfrm>
            <a:off x="398962" y="362152"/>
            <a:ext cx="8346074" cy="854080"/>
          </a:xfrm>
          <a:prstGeom prst="rect">
            <a:avLst/>
          </a:prstGeom>
        </p:spPr>
        <p:txBody>
          <a:bodyPr anchor="t" anchorCtr="0">
            <a:spAutoFit/>
          </a:bodyPr>
          <a:lstStyle>
            <a:lvl1pPr>
              <a:defRPr sz="4950">
                <a:solidFill>
                  <a:schemeClr val="bg1"/>
                </a:solidFill>
              </a:defRPr>
            </a:lvl1pPr>
          </a:lstStyle>
          <a:p>
            <a:r>
              <a:rPr lang="en-US" smtClean="0"/>
              <a:t>Click to edit Master title style</a:t>
            </a:r>
            <a:endParaRPr dirty="0"/>
          </a:p>
        </p:txBody>
      </p:sp>
    </p:spTree>
    <p:extLst>
      <p:ext uri="{BB962C8B-B14F-4D97-AF65-F5344CB8AC3E}">
        <p14:creationId xmlns:p14="http://schemas.microsoft.com/office/powerpoint/2010/main" val="147497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139126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75200888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7" name="Picture 6"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339558908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7_Title Slide">
    <p:bg>
      <p:bgPr>
        <a:solidFill>
          <a:srgbClr val="72246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Tree>
    <p:extLst>
      <p:ext uri="{BB962C8B-B14F-4D97-AF65-F5344CB8AC3E}">
        <p14:creationId xmlns:p14="http://schemas.microsoft.com/office/powerpoint/2010/main" val="21655506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671069" y="4802863"/>
            <a:ext cx="3443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4" name="Picture 3" descr="Background10-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6060" y="0"/>
            <a:ext cx="4567940" cy="5143500"/>
          </a:xfrm>
          <a:prstGeom prst="rect">
            <a:avLst/>
          </a:prstGeom>
        </p:spPr>
      </p:pic>
      <p:sp>
        <p:nvSpPr>
          <p:cNvPr id="7"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88887203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1600">
                <a:solidFill>
                  <a:schemeClr val="bg2"/>
                </a:solidFill>
              </a:defRPr>
            </a:lvl1pPr>
            <a:lvl2pPr marL="192024" indent="-192024">
              <a:lnSpc>
                <a:spcPts val="2200"/>
              </a:lnSpc>
              <a:spcBef>
                <a:spcPts val="0"/>
              </a:spcBef>
              <a:spcAft>
                <a:spcPts val="900"/>
              </a:spcAft>
              <a:buFont typeface="Arial"/>
              <a:buChar char="•"/>
              <a:defRPr sz="1600">
                <a:solidFill>
                  <a:schemeClr val="bg2"/>
                </a:solidFill>
              </a:defRPr>
            </a:lvl2pPr>
            <a:lvl3pPr marL="411480" indent="-192024">
              <a:lnSpc>
                <a:spcPts val="2200"/>
              </a:lnSpc>
              <a:spcBef>
                <a:spcPts val="0"/>
              </a:spcBef>
              <a:spcAft>
                <a:spcPts val="900"/>
              </a:spcAft>
              <a:buFont typeface="Lucida Grande"/>
              <a:buChar char="–"/>
              <a:defRPr sz="1600">
                <a:solidFill>
                  <a:schemeClr val="bg2"/>
                </a:solidFill>
              </a:defRPr>
            </a:lvl3pPr>
            <a:lvl4pPr marL="640080" indent="-192024">
              <a:lnSpc>
                <a:spcPts val="2200"/>
              </a:lnSpc>
              <a:spcBef>
                <a:spcPts val="0"/>
              </a:spcBef>
              <a:spcAft>
                <a:spcPts val="900"/>
              </a:spcAft>
              <a:buFont typeface="Lucida Grande"/>
              <a:buChar char="–"/>
              <a:defRPr sz="1600">
                <a:solidFill>
                  <a:schemeClr val="bg2"/>
                </a:solidFill>
              </a:defRPr>
            </a:lvl4pPr>
            <a:lvl5pPr marL="822960" indent="-192024">
              <a:lnSpc>
                <a:spcPts val="2200"/>
              </a:lnSpc>
              <a:spcBef>
                <a:spcPts val="0"/>
              </a:spcBef>
              <a:spcAft>
                <a:spcPts val="9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pic>
        <p:nvPicPr>
          <p:cNvPr id="10" name="Picture 9" descr="Background11-01-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01752" y="0"/>
            <a:ext cx="3042248" cy="5143500"/>
          </a:xfrm>
          <a:prstGeom prst="rect">
            <a:avLst/>
          </a:prstGeom>
        </p:spPr>
      </p:pic>
      <p:sp>
        <p:nvSpPr>
          <p:cNvPr id="12" name="Footer Placeholder 4"/>
          <p:cNvSpPr>
            <a:spLocks noGrp="1"/>
          </p:cNvSpPr>
          <p:nvPr>
            <p:ph type="ftr" sz="quarter" idx="11"/>
          </p:nvPr>
        </p:nvSpPr>
        <p:spPr>
          <a:xfrm>
            <a:off x="671069" y="4802863"/>
            <a:ext cx="4580553"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7229221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5943600"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12" name="Text Placeholder 5"/>
          <p:cNvSpPr>
            <a:spLocks noGrp="1"/>
          </p:cNvSpPr>
          <p:nvPr>
            <p:ph type="body" sz="quarter" idx="13"/>
          </p:nvPr>
        </p:nvSpPr>
        <p:spPr>
          <a:xfrm>
            <a:off x="458529" y="832884"/>
            <a:ext cx="5943600" cy="3349625"/>
          </a:xfrm>
        </p:spPr>
        <p:txBody>
          <a:bodyPr lIns="0" tIns="0" rIns="0" bIns="0">
            <a:noAutofit/>
          </a:bodyPr>
          <a:lstStyle>
            <a:lvl1pPr marL="192024" indent="-192024">
              <a:lnSpc>
                <a:spcPts val="2000"/>
              </a:lnSpc>
              <a:spcBef>
                <a:spcPts val="0"/>
              </a:spcBef>
              <a:spcAft>
                <a:spcPts val="1200"/>
              </a:spcAft>
              <a:buClrTx/>
              <a:defRPr sz="1400">
                <a:solidFill>
                  <a:schemeClr val="bg2"/>
                </a:solidFill>
              </a:defRPr>
            </a:lvl1pPr>
            <a:lvl2pPr marL="411480" indent="-192024">
              <a:lnSpc>
                <a:spcPts val="2000"/>
              </a:lnSpc>
              <a:spcBef>
                <a:spcPts val="0"/>
              </a:spcBef>
              <a:spcAft>
                <a:spcPts val="1200"/>
              </a:spcAft>
              <a:buFont typeface="Lucida Grande"/>
              <a:buChar char="–"/>
              <a:defRPr sz="1400">
                <a:solidFill>
                  <a:schemeClr val="bg2"/>
                </a:solidFill>
              </a:defRPr>
            </a:lvl2pPr>
            <a:lvl3pPr marL="640080" indent="-192024">
              <a:lnSpc>
                <a:spcPts val="2000"/>
              </a:lnSpc>
              <a:spcBef>
                <a:spcPts val="0"/>
              </a:spcBef>
              <a:spcAft>
                <a:spcPts val="1200"/>
              </a:spcAft>
              <a:buFont typeface="Lucida Grande"/>
              <a:buChar char="–"/>
              <a:defRPr sz="1400">
                <a:solidFill>
                  <a:schemeClr val="bg2"/>
                </a:solidFill>
              </a:defRPr>
            </a:lvl3pPr>
            <a:lvl4pPr marL="868680" indent="-192024">
              <a:lnSpc>
                <a:spcPts val="2000"/>
              </a:lnSpc>
              <a:spcBef>
                <a:spcPts val="0"/>
              </a:spcBef>
              <a:spcAft>
                <a:spcPts val="1200"/>
              </a:spcAft>
              <a:buFont typeface="Lucida Grande"/>
              <a:buChar char="–"/>
              <a:defRPr sz="1400">
                <a:solidFill>
                  <a:schemeClr val="bg2"/>
                </a:solidFill>
              </a:defRPr>
            </a:lvl4pPr>
            <a:lvl5pPr marL="1097280" indent="-192024">
              <a:lnSpc>
                <a:spcPts val="2000"/>
              </a:lnSpc>
              <a:spcBef>
                <a:spcPts val="0"/>
              </a:spcBef>
              <a:spcAft>
                <a:spcPts val="1200"/>
              </a:spcAft>
              <a:buFont typeface="Lucida Grande"/>
              <a:buChar char="–"/>
              <a:defRPr sz="14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4-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72482" y="0"/>
            <a:ext cx="2283970" cy="5143500"/>
          </a:xfrm>
          <a:prstGeom prst="rect">
            <a:avLst/>
          </a:prstGeom>
        </p:spPr>
      </p:pic>
      <p:sp>
        <p:nvSpPr>
          <p:cNvPr id="9" name="Text Placeholder 12"/>
          <p:cNvSpPr>
            <a:spLocks noGrp="1"/>
          </p:cNvSpPr>
          <p:nvPr>
            <p:ph type="body" sz="quarter" idx="15"/>
          </p:nvPr>
        </p:nvSpPr>
        <p:spPr>
          <a:xfrm>
            <a:off x="7134449" y="837543"/>
            <a:ext cx="1737360" cy="3292475"/>
          </a:xfrm>
        </p:spPr>
        <p:txBody>
          <a:bodyPr lIns="0" tIns="0" rIns="0" bIns="0">
            <a:noAutofit/>
          </a:bodyPr>
          <a:lstStyle>
            <a:lvl1pPr marL="0" indent="0">
              <a:lnSpc>
                <a:spcPts val="20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Tree>
    <p:extLst>
      <p:ext uri="{BB962C8B-B14F-4D97-AF65-F5344CB8AC3E}">
        <p14:creationId xmlns:p14="http://schemas.microsoft.com/office/powerpoint/2010/main" val="22912331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6079430" cy="589840"/>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Background9-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9144"/>
            <a:ext cx="2293114" cy="5164092"/>
          </a:xfrm>
          <a:prstGeom prst="rect">
            <a:avLst/>
          </a:prstGeom>
        </p:spPr>
      </p:pic>
      <p:sp>
        <p:nvSpPr>
          <p:cNvPr id="11"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3"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219818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4990985-08A2-BE43-A0C0-AFE5C326C14A}"/>
              </a:ext>
            </a:extLst>
          </p:cNvPr>
          <p:cNvSpPr/>
          <p:nvPr userDrawn="1"/>
        </p:nvSpPr>
        <p:spPr>
          <a:xfrm>
            <a:off x="-1" y="1"/>
            <a:ext cx="9143999" cy="5143499"/>
          </a:xfrm>
          <a:prstGeom prst="rect">
            <a:avLst/>
          </a:prstGeom>
          <a:gradFill>
            <a:gsLst>
              <a:gs pos="44000">
                <a:srgbClr val="00857D"/>
              </a:gs>
              <a:gs pos="100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88777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Picture 2"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8"/>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60345"/>
            <a:ext cx="5943600" cy="265494"/>
          </a:xfrm>
        </p:spPr>
        <p:txBody>
          <a:bodyPr lIns="0" tIns="0" rIns="0" bIns="0">
            <a:noAutofit/>
          </a:bodyPr>
          <a:lstStyle>
            <a:lvl1pPr marL="0" indent="0">
              <a:lnSpc>
                <a:spcPts val="1500"/>
              </a:lnSpc>
              <a:spcBef>
                <a:spcPts val="0"/>
              </a:spcBef>
              <a:spcAft>
                <a:spcPts val="0"/>
              </a:spcAft>
              <a:buClr>
                <a:schemeClr val="tx2"/>
              </a:buClr>
              <a:buNone/>
              <a:defRPr sz="11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71600"/>
            <a:ext cx="1737360" cy="3292475"/>
          </a:xfrm>
        </p:spPr>
        <p:txBody>
          <a:bodyPr lIns="0" tIns="0" rIns="0" bIns="0">
            <a:noAutofit/>
          </a:bodyPr>
          <a:lstStyle>
            <a:lvl1pPr marL="0" indent="0">
              <a:lnSpc>
                <a:spcPts val="1200"/>
              </a:lnSpc>
              <a:spcBef>
                <a:spcPts val="0"/>
              </a:spcBef>
              <a:spcAft>
                <a:spcPts val="900"/>
              </a:spcAft>
              <a:buNone/>
              <a:defRPr sz="10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2"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160241568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9" name="Picture 8" descr="Background8-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60030" y="0"/>
            <a:ext cx="2283970" cy="5143500"/>
          </a:xfrm>
          <a:prstGeom prst="rect">
            <a:avLst/>
          </a:prstGeom>
        </p:spPr>
      </p:pic>
      <p:sp>
        <p:nvSpPr>
          <p:cNvPr id="2" name="Title 1"/>
          <p:cNvSpPr>
            <a:spLocks noGrp="1"/>
          </p:cNvSpPr>
          <p:nvPr>
            <p:ph type="title"/>
          </p:nvPr>
        </p:nvSpPr>
        <p:spPr>
          <a:xfrm>
            <a:off x="458529" y="145829"/>
            <a:ext cx="5943600" cy="589837"/>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5943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7" name="Table Placeholder 6"/>
          <p:cNvSpPr>
            <a:spLocks noGrp="1"/>
          </p:cNvSpPr>
          <p:nvPr>
            <p:ph type="tbl" sz="quarter" idx="14"/>
          </p:nvPr>
        </p:nvSpPr>
        <p:spPr>
          <a:xfrm>
            <a:off x="457200" y="1371601"/>
            <a:ext cx="5939383" cy="3064841"/>
          </a:xfrm>
        </p:spPr>
        <p:txBody>
          <a:bodyPr>
            <a:normAutofit/>
          </a:bodyPr>
          <a:lstStyle>
            <a:lvl1pPr marL="0" indent="0">
              <a:buNone/>
              <a:defRPr sz="1200"/>
            </a:lvl1pPr>
          </a:lstStyle>
          <a:p>
            <a:r>
              <a:rPr lang="en-US"/>
              <a:t>Click icon to add table</a:t>
            </a:r>
            <a:endParaRPr lang="en-US" dirty="0"/>
          </a:p>
        </p:txBody>
      </p:sp>
      <p:sp>
        <p:nvSpPr>
          <p:cNvPr id="13" name="Text Placeholder 12"/>
          <p:cNvSpPr>
            <a:spLocks noGrp="1"/>
          </p:cNvSpPr>
          <p:nvPr>
            <p:ph type="body" sz="quarter" idx="15"/>
          </p:nvPr>
        </p:nvSpPr>
        <p:spPr>
          <a:xfrm>
            <a:off x="7065963" y="1358160"/>
            <a:ext cx="1737360" cy="3292475"/>
          </a:xfrm>
        </p:spPr>
        <p:txBody>
          <a:bodyPr lIns="0" tIns="0" rIns="0" bIns="0">
            <a:noAutofit/>
          </a:bodyPr>
          <a:lstStyle>
            <a:lvl1pPr marL="0" indent="0">
              <a:lnSpc>
                <a:spcPts val="1700"/>
              </a:lnSpc>
              <a:spcBef>
                <a:spcPts val="0"/>
              </a:spcBef>
              <a:spcAft>
                <a:spcPts val="900"/>
              </a:spcAft>
              <a:buNone/>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a:t>Edit Master text styles</a:t>
            </a:r>
          </a:p>
        </p:txBody>
      </p:sp>
      <p:sp>
        <p:nvSpPr>
          <p:cNvPr id="14" name="Footer Placeholder 4"/>
          <p:cNvSpPr>
            <a:spLocks noGrp="1"/>
          </p:cNvSpPr>
          <p:nvPr>
            <p:ph type="ftr" sz="quarter" idx="11"/>
          </p:nvPr>
        </p:nvSpPr>
        <p:spPr>
          <a:xfrm>
            <a:off x="671069" y="4802863"/>
            <a:ext cx="5729731"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5"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2756565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2" y="1417320"/>
            <a:ext cx="6861175" cy="1536425"/>
          </a:xfrm>
        </p:spPr>
        <p:txBody>
          <a:bodyPr lIns="0" tIns="0" rIns="0" bIns="0" anchor="t" anchorCtr="0">
            <a:noAutofit/>
          </a:bodyPr>
          <a:lstStyle>
            <a:lvl1pPr marL="90488" indent="-79375"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1084996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itle 1"/>
          <p:cNvSpPr>
            <a:spLocks noGrp="1"/>
          </p:cNvSpPr>
          <p:nvPr>
            <p:ph type="title"/>
          </p:nvPr>
        </p:nvSpPr>
        <p:spPr>
          <a:xfrm>
            <a:off x="455612" y="1414896"/>
            <a:ext cx="6861175" cy="1545046"/>
          </a:xfrm>
        </p:spPr>
        <p:txBody>
          <a:bodyPr lIns="0" tIns="0" rIns="0" bIns="0" anchor="t" anchorCtr="0">
            <a:noAutofit/>
          </a:bodyPr>
          <a:lstStyle>
            <a:lvl1pPr marL="90488" indent="-90488" algn="l">
              <a:lnSpc>
                <a:spcPts val="3000"/>
              </a:lnSpc>
              <a:defRPr sz="2200">
                <a:solidFill>
                  <a:schemeClr val="bg1"/>
                </a:solidFill>
              </a:defRPr>
            </a:lvl1pPr>
          </a:lstStyle>
          <a:p>
            <a:r>
              <a:rPr lang="en-US"/>
              <a:t>Click to edit Master title style</a:t>
            </a:r>
            <a:endParaRPr lang="en-US" dirty="0"/>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67769433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4575289" cy="589602"/>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a:t>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chemeClr val="tx2"/>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a:t>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r>
              <a:rPr lang="en-US"/>
              <a:t>Click icon to add picture</a:t>
            </a:r>
          </a:p>
        </p:txBody>
      </p:sp>
      <p:sp>
        <p:nvSpPr>
          <p:cNvPr id="13"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4"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6120879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r>
              <a:rPr lang="en-US" dirty="0">
                <a:solidFill>
                  <a:srgbClr val="1D1D1D"/>
                </a:solidFill>
              </a:rPr>
              <a:t>Brand name and presentation title</a:t>
            </a: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5201393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7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8072"/>
          </a:xfrm>
          <a:prstGeom prst="rect">
            <a:avLst/>
          </a:prstGeom>
        </p:spPr>
      </p:pic>
      <p:sp>
        <p:nvSpPr>
          <p:cNvPr id="2" name="TextBox 1"/>
          <p:cNvSpPr txBox="1"/>
          <p:nvPr userDrawn="1"/>
        </p:nvSpPr>
        <p:spPr>
          <a:xfrm>
            <a:off x="45561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4657" y="520756"/>
            <a:ext cx="1162286" cy="405954"/>
          </a:xfrm>
          <a:prstGeom prst="rect">
            <a:avLst/>
          </a:prstGeom>
        </p:spPr>
      </p:pic>
      <p:sp>
        <p:nvSpPr>
          <p:cNvPr id="5" name="Rectangle 4"/>
          <p:cNvSpPr/>
          <p:nvPr userDrawn="1"/>
        </p:nvSpPr>
        <p:spPr>
          <a:xfrm>
            <a:off x="449262" y="4799538"/>
            <a:ext cx="5676900" cy="230832"/>
          </a:xfrm>
          <a:prstGeom prst="rect">
            <a:avLst/>
          </a:prstGeom>
        </p:spPr>
        <p:txBody>
          <a:bodyPr wrap="square">
            <a:spAutoFit/>
          </a:bodyPr>
          <a:lstStyle/>
          <a:p>
            <a:pPr defTabSz="457200">
              <a:defRPr/>
            </a:pPr>
            <a:r>
              <a:rPr lang="en-US" sz="900" dirty="0">
                <a:solidFill>
                  <a:prstClr val="white"/>
                </a:solidFill>
              </a:rPr>
              <a:t>© 2017 Association of International Certified Professional Accountants. All rights reserved.</a:t>
            </a:r>
          </a:p>
        </p:txBody>
      </p:sp>
    </p:spTree>
    <p:extLst>
      <p:ext uri="{BB962C8B-B14F-4D97-AF65-F5344CB8AC3E}">
        <p14:creationId xmlns:p14="http://schemas.microsoft.com/office/powerpoint/2010/main" val="21913419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6_picture with bor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3" y="0"/>
            <a:ext cx="9141711" cy="5142159"/>
          </a:xfrm>
          <a:prstGeom prst="rect">
            <a:avLst/>
          </a:prstGeom>
        </p:spPr>
      </p:pic>
      <p:grpSp>
        <p:nvGrpSpPr>
          <p:cNvPr id="7" name="Group 6"/>
          <p:cNvGrpSpPr/>
          <p:nvPr userDrawn="1"/>
        </p:nvGrpSpPr>
        <p:grpSpPr bwMode="gray">
          <a:xfrm>
            <a:off x="0" y="0"/>
            <a:ext cx="9144431" cy="5143500"/>
            <a:chOff x="-287" y="0"/>
            <a:chExt cx="12189399" cy="6858000"/>
          </a:xfrm>
          <a:solidFill>
            <a:srgbClr val="D8E1E6"/>
          </a:solidFill>
        </p:grpSpPr>
        <p:sp>
          <p:nvSpPr>
            <p:cNvPr id="9" name="Rectangle 8"/>
            <p:cNvSpPr/>
            <p:nvPr/>
          </p:nvSpPr>
          <p:spPr bwMode="gray">
            <a:xfrm>
              <a:off x="-287" y="0"/>
              <a:ext cx="193962"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0" name="Rectangle 9"/>
            <p:cNvSpPr/>
            <p:nvPr/>
          </p:nvSpPr>
          <p:spPr bwMode="gray">
            <a:xfrm>
              <a:off x="11995151" y="5854"/>
              <a:ext cx="193960" cy="685214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1" name="Rectangle 10"/>
            <p:cNvSpPr/>
            <p:nvPr/>
          </p:nvSpPr>
          <p:spPr bwMode="gray">
            <a:xfrm>
              <a:off x="-286"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sp>
          <p:nvSpPr>
            <p:cNvPr id="12" name="Rectangle 11"/>
            <p:cNvSpPr/>
            <p:nvPr/>
          </p:nvSpPr>
          <p:spPr bwMode="gray">
            <a:xfrm>
              <a:off x="-286"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a:solidFill>
                  <a:srgbClr val="FFFFFF"/>
                </a:solidFill>
              </a:endParaRPr>
            </a:p>
          </p:txBody>
        </p:sp>
      </p:grpSp>
      <p:sp>
        <p:nvSpPr>
          <p:cNvPr id="4" name="Date Placeholder 3"/>
          <p:cNvSpPr>
            <a:spLocks noGrp="1"/>
          </p:cNvSpPr>
          <p:nvPr>
            <p:ph type="dt" sz="half" idx="10"/>
          </p:nvPr>
        </p:nvSpPr>
        <p:spPr/>
        <p:txBody>
          <a:bodyPr/>
          <a:lstStyle>
            <a:lvl1pPr>
              <a:defRPr>
                <a:solidFill>
                  <a:srgbClr val="5F5F5F"/>
                </a:solidFill>
              </a:defRPr>
            </a:lvl1pPr>
          </a:lstStyle>
          <a:p>
            <a:fld id="{FA9FAB92-25B2-3F48-B035-8CEB1CC8A49C}" type="datetime1">
              <a:rPr lang="en-US"/>
              <a:pPr/>
              <a:t>6/22/2019</a:t>
            </a:fld>
            <a:endParaRPr/>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a:t>Confidential – Oracle Internal/Restricted/Highly Restricted</a:t>
            </a:r>
            <a:endParaRPr/>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a:pPr/>
              <a:t>‹#›</a:t>
            </a:fld>
            <a:endParaRPr/>
          </a:p>
        </p:txBody>
      </p:sp>
      <p:pic>
        <p:nvPicPr>
          <p:cNvPr id="16" name="Picture 15" descr="Oracle logo in white on red staging background" title="Oracle red badge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868" y="4697730"/>
            <a:ext cx="1219171" cy="445770"/>
          </a:xfrm>
          <a:prstGeom prst="rect">
            <a:avLst/>
          </a:prstGeom>
        </p:spPr>
      </p:pic>
      <p:sp>
        <p:nvSpPr>
          <p:cNvPr id="15" name="TextBox 14"/>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 Oracle and/or its affiliates. All rights reserved.  |</a:t>
            </a:r>
          </a:p>
        </p:txBody>
      </p:sp>
    </p:spTree>
    <p:extLst>
      <p:ext uri="{BB962C8B-B14F-4D97-AF65-F5344CB8AC3E}">
        <p14:creationId xmlns:p14="http://schemas.microsoft.com/office/powerpoint/2010/main" val="7241279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xmlns=""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4011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1"/>
            <a:ext cx="9143999" cy="5134739"/>
          </a:xfrm>
          <a:prstGeom prst="rect">
            <a:avLst/>
          </a:prstGeom>
        </p:spPr>
      </p:pic>
      <p:sp>
        <p:nvSpPr>
          <p:cNvPr id="6" name="Text Placeholder 12"/>
          <p:cNvSpPr>
            <a:spLocks noGrp="1"/>
          </p:cNvSpPr>
          <p:nvPr>
            <p:ph type="body" sz="quarter" idx="13" hasCustomPrompt="1"/>
          </p:nvPr>
        </p:nvSpPr>
        <p:spPr>
          <a:xfrm>
            <a:off x="398965" y="1030307"/>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grpSp>
      <p:pic>
        <p:nvPicPr>
          <p:cNvPr id="17" name="Picture 16"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7868" y="4697730"/>
            <a:ext cx="1219171" cy="445770"/>
          </a:xfrm>
          <a:prstGeom prst="rect">
            <a:avLst/>
          </a:prstGeom>
        </p:spPr>
      </p:pic>
      <p:sp>
        <p:nvSpPr>
          <p:cNvPr id="18" name="TextBox 17"/>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a:t>
            </a:r>
            <a:r>
              <a:rPr sz="638" dirty="0">
                <a:solidFill>
                  <a:srgbClr val="58595B"/>
                </a:solidFill>
              </a:rPr>
              <a:t> Oracle and/or its affiliates. All rights </a:t>
            </a:r>
            <a:r>
              <a:rPr sz="638" dirty="0" smtClean="0">
                <a:solidFill>
                  <a:srgbClr val="58595B"/>
                </a:solidFill>
              </a:rPr>
              <a:t>reserved</a:t>
            </a:r>
            <a:r>
              <a:rPr lang="en-US" sz="638" dirty="0" smtClean="0">
                <a:solidFill>
                  <a:srgbClr val="58595B"/>
                </a:solidFill>
              </a:rPr>
              <a:t>.</a:t>
            </a:r>
            <a:endParaRPr sz="638" dirty="0">
              <a:solidFill>
                <a:srgbClr val="58595B"/>
              </a:solidFill>
            </a:endParaRPr>
          </a:p>
        </p:txBody>
      </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rPr>
              <a:pPr/>
              <a:t>‹#›</a:t>
            </a:fld>
            <a:endParaRPr dirty="0">
              <a:solidFill>
                <a:srgbClr val="5F5F5F"/>
              </a:solidFill>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srgbClr val="58595B"/>
                </a:solidFill>
              </a:rPr>
              <a:pPr/>
              <a:t>22-06-2019</a:t>
            </a:fld>
            <a:endParaRPr lang="en-US" dirty="0">
              <a:solidFill>
                <a:srgbClr val="58595B"/>
              </a:solidFill>
            </a:endParaRPr>
          </a:p>
        </p:txBody>
      </p:sp>
    </p:spTree>
    <p:extLst>
      <p:ext uri="{BB962C8B-B14F-4D97-AF65-F5344CB8AC3E}">
        <p14:creationId xmlns:p14="http://schemas.microsoft.com/office/powerpoint/2010/main" val="293072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94E748A-14A0-3F4D-833C-B6E1A2B15B3D}"/>
              </a:ext>
            </a:extLst>
          </p:cNvPr>
          <p:cNvSpPr/>
          <p:nvPr userDrawn="1"/>
        </p:nvSpPr>
        <p:spPr>
          <a:xfrm>
            <a:off x="0" y="0"/>
            <a:ext cx="9144000" cy="5143500"/>
          </a:xfrm>
          <a:prstGeom prst="rect">
            <a:avLst/>
          </a:prstGeom>
          <a:gradFill>
            <a:gsLst>
              <a:gs pos="44000">
                <a:schemeClr val="accent5"/>
              </a:gs>
              <a:gs pos="100000">
                <a:schemeClr val="accent1"/>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989933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508680" y="265341"/>
            <a:ext cx="8178120" cy="675758"/>
          </a:xfrm>
          <a:prstGeom prst="rect">
            <a:avLst/>
          </a:prstGeom>
        </p:spPr>
        <p:txBody>
          <a:bodyPr anchor="ctr">
            <a:noAutofit/>
          </a:bodyPr>
          <a:lstStyle>
            <a:lvl1pPr algn="l">
              <a:defRPr sz="2400" b="1"/>
            </a:lvl1pPr>
          </a:lstStyle>
          <a:p>
            <a:r>
              <a:rPr lang="en-US" dirty="0"/>
              <a:t>Click to edit Master title style</a:t>
            </a:r>
          </a:p>
        </p:txBody>
      </p:sp>
      <p:sp>
        <p:nvSpPr>
          <p:cNvPr id="9" name="Rectangle 8"/>
          <p:cNvSpPr/>
          <p:nvPr userDrawn="1"/>
        </p:nvSpPr>
        <p:spPr>
          <a:xfrm>
            <a:off x="0" y="-2382"/>
            <a:ext cx="9144000" cy="100013"/>
          </a:xfrm>
          <a:prstGeom prst="rect">
            <a:avLst/>
          </a:prstGeom>
          <a:solidFill>
            <a:srgbClr val="63619A"/>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anchor="ctr">
            <a:prstTxWarp prst="textNoShape">
              <a:avLst/>
            </a:prstTxWarp>
          </a:bodyPr>
          <a:lstStyle/>
          <a:p>
            <a:pPr algn="ctr" defTabSz="457200"/>
            <a:endParaRPr lang="en-US" sz="1800">
              <a:solidFill>
                <a:srgbClr val="FFFFFF"/>
              </a:solidFill>
              <a:ea typeface="ＭＳ Ｐゴシック" pitchFamily="-64" charset="-128"/>
              <a:cs typeface="ＭＳ Ｐゴシック" pitchFamily="-64" charset="-128"/>
            </a:endParaRPr>
          </a:p>
        </p:txBody>
      </p:sp>
      <p:pic>
        <p:nvPicPr>
          <p:cNvPr id="12" name="Picture 11" descr="AICPA Web_wht.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826" y="4949428"/>
            <a:ext cx="660849" cy="166688"/>
          </a:xfrm>
          <a:prstGeom prst="rect">
            <a:avLst/>
          </a:prstGeom>
        </p:spPr>
      </p:pic>
      <p:sp>
        <p:nvSpPr>
          <p:cNvPr id="11" name="Slide Number Placeholder 7"/>
          <p:cNvSpPr txBox="1">
            <a:spLocks/>
          </p:cNvSpPr>
          <p:nvPr userDrawn="1"/>
        </p:nvSpPr>
        <p:spPr>
          <a:xfrm>
            <a:off x="5854138" y="4881967"/>
            <a:ext cx="2133600" cy="273844"/>
          </a:xfrm>
          <a:prstGeom prst="rect">
            <a:avLst/>
          </a:prstGeom>
        </p:spPr>
        <p:txBody>
          <a:bodyPr vert="horz" lIns="68580" tIns="34290" rIns="68580" bIns="34290" rtlCol="0" anchor="ctr"/>
          <a:lstStyle>
            <a:defPPr>
              <a:defRPr lang="en-US"/>
            </a:defPPr>
            <a:lvl1pPr algn="r" defTabSz="457200" rtl="0" fontAlgn="base">
              <a:spcBef>
                <a:spcPct val="0"/>
              </a:spcBef>
              <a:spcAft>
                <a:spcPct val="0"/>
              </a:spcAft>
              <a:defRPr sz="1200" kern="1200">
                <a:solidFill>
                  <a:srgbClr val="FFFFFF"/>
                </a:solidFill>
                <a:latin typeface="Arial" pitchFamily="-64" charset="0"/>
                <a:ea typeface="ＭＳ Ｐゴシック" pitchFamily="-64" charset="-128"/>
                <a:cs typeface="ＭＳ Ｐゴシック" pitchFamily="-64" charset="-128"/>
              </a:defRPr>
            </a:lvl1pPr>
            <a:lvl2pPr marL="4572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2pPr>
            <a:lvl3pPr marL="9144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3pPr>
            <a:lvl4pPr marL="13716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4pPr>
            <a:lvl5pPr marL="1828800" algn="l" defTabSz="457200" rtl="0" fontAlgn="base">
              <a:spcBef>
                <a:spcPct val="0"/>
              </a:spcBef>
              <a:spcAft>
                <a:spcPct val="0"/>
              </a:spcAft>
              <a:defRPr kern="1200">
                <a:solidFill>
                  <a:schemeClr val="tx1"/>
                </a:solidFill>
                <a:latin typeface="Arial" pitchFamily="-64" charset="0"/>
                <a:ea typeface="ＭＳ Ｐゴシック" pitchFamily="-64" charset="-128"/>
                <a:cs typeface="ＭＳ Ｐゴシック" pitchFamily="-64" charset="-128"/>
              </a:defRPr>
            </a:lvl5pPr>
            <a:lvl6pPr marL="22860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6pPr>
            <a:lvl7pPr marL="27432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7pPr>
            <a:lvl8pPr marL="32004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8pPr>
            <a:lvl9pPr marL="3657600" algn="l" defTabSz="457200" rtl="0" eaLnBrk="1" latinLnBrk="0" hangingPunct="1">
              <a:defRPr kern="1200">
                <a:solidFill>
                  <a:schemeClr val="tx1"/>
                </a:solidFill>
                <a:latin typeface="Arial" pitchFamily="-64" charset="0"/>
                <a:ea typeface="ＭＳ Ｐゴシック" pitchFamily="-64" charset="-128"/>
                <a:cs typeface="ＭＳ Ｐゴシック" pitchFamily="-64" charset="-128"/>
              </a:defRPr>
            </a:lvl9pPr>
          </a:lstStyle>
          <a:p>
            <a:r>
              <a:rPr lang="en-US" sz="900" dirty="0"/>
              <a:t>#</a:t>
            </a:r>
            <a:r>
              <a:rPr lang="en-US" sz="900" dirty="0" err="1"/>
              <a:t>AICPAcontrollers</a:t>
            </a:r>
            <a:endParaRPr lang="en-US" sz="1100" dirty="0"/>
          </a:p>
        </p:txBody>
      </p:sp>
    </p:spTree>
    <p:extLst>
      <p:ext uri="{BB962C8B-B14F-4D97-AF65-F5344CB8AC3E}">
        <p14:creationId xmlns:p14="http://schemas.microsoft.com/office/powerpoint/2010/main" val="404466180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729096802"/>
      </p:ext>
    </p:extLst>
  </p:cSld>
  <p:clrMapOvr>
    <a:masterClrMapping/>
  </p:clrMapOvr>
  <p:transition spd="slow">
    <p:wip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364629163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BBE7F51C-3A0F-442F-96DE-FC0DCB7AA4C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8A419684-F5A5-440C-8FF3-D4AFE9E7457D}"/>
              </a:ext>
            </a:extLst>
          </p:cNvPr>
          <p:cNvSpPr>
            <a:spLocks noGrp="1"/>
          </p:cNvSpPr>
          <p:nvPr>
            <p:ph type="ctrTitle"/>
          </p:nvPr>
        </p:nvSpPr>
        <p:spPr>
          <a:xfrm>
            <a:off x="679622" y="1553844"/>
            <a:ext cx="7588078" cy="983616"/>
          </a:xfrm>
        </p:spPr>
        <p:txBody>
          <a:bodyPr anchor="b"/>
          <a:lstStyle>
            <a:lvl1pPr algn="l">
              <a:defRPr sz="36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xmlns="" id="{D4226F35-EC2E-426A-86F7-B1A2D2D10D37}"/>
              </a:ext>
            </a:extLst>
          </p:cNvPr>
          <p:cNvSpPr>
            <a:spLocks noGrp="1"/>
          </p:cNvSpPr>
          <p:nvPr>
            <p:ph type="subTitle" idx="1"/>
          </p:nvPr>
        </p:nvSpPr>
        <p:spPr>
          <a:xfrm>
            <a:off x="679623" y="2691766"/>
            <a:ext cx="6589858" cy="548640"/>
          </a:xfrm>
        </p:spPr>
        <p:txBody>
          <a:bodyPr/>
          <a:lstStyle>
            <a:lvl1pPr marL="0" indent="0" algn="l">
              <a:buNone/>
              <a:defRPr sz="2400">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 name="Picture 5" descr="Oracle logo in white on red staging background" title="Oracle red badge logo">
            <a:extLst>
              <a:ext uri="{FF2B5EF4-FFF2-40B4-BE49-F238E27FC236}">
                <a16:creationId xmlns:a16="http://schemas.microsoft.com/office/drawing/2014/main" xmlns="" id="{CEB67F85-35A8-455D-8D8A-A4889DD5667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5800" y="878651"/>
            <a:ext cx="1218854" cy="445770"/>
          </a:xfrm>
          <a:prstGeom prst="rect">
            <a:avLst/>
          </a:prstGeom>
        </p:spPr>
      </p:pic>
      <p:sp>
        <p:nvSpPr>
          <p:cNvPr id="5" name="Text Placeholder 4">
            <a:extLst>
              <a:ext uri="{FF2B5EF4-FFF2-40B4-BE49-F238E27FC236}">
                <a16:creationId xmlns:a16="http://schemas.microsoft.com/office/drawing/2014/main" xmlns="" id="{93FCF754-6D54-403C-B017-9153AD0F78B6}"/>
              </a:ext>
            </a:extLst>
          </p:cNvPr>
          <p:cNvSpPr>
            <a:spLocks noGrp="1"/>
          </p:cNvSpPr>
          <p:nvPr>
            <p:ph type="body" sz="quarter" idx="10"/>
          </p:nvPr>
        </p:nvSpPr>
        <p:spPr>
          <a:xfrm>
            <a:off x="679848" y="3381012"/>
            <a:ext cx="4454128" cy="1155269"/>
          </a:xfrm>
        </p:spPr>
        <p:txBody>
          <a:bodyPr/>
          <a:lstStyle>
            <a:lvl1pPr marL="0" indent="0">
              <a:buNone/>
              <a:defRPr sz="1650">
                <a:solidFill>
                  <a:schemeClr val="bg2">
                    <a:lumMod val="50000"/>
                  </a:schemeClr>
                </a:solidFill>
                <a:latin typeface="Calibri" panose="020F0502020204030204" pitchFamily="34" charset="0"/>
                <a:cs typeface="Calibri" panose="020F0502020204030204" pitchFamily="34" charset="0"/>
              </a:defRPr>
            </a:lvl1pPr>
            <a:lvl2pPr>
              <a:defRPr sz="1500"/>
            </a:lvl2pPr>
            <a:lvl3pPr>
              <a:defRPr sz="1350"/>
            </a:lvl3pPr>
            <a:lvl4pPr>
              <a:defRPr sz="1200"/>
            </a:lvl4pPr>
            <a:lvl5pPr>
              <a:defRPr sz="1200"/>
            </a:lvl5pPr>
          </a:lstStyle>
          <a:p>
            <a:pPr lvl="0"/>
            <a:r>
              <a:rPr lang="en-US" dirty="0"/>
              <a:t>Edit Master text styles</a:t>
            </a:r>
          </a:p>
        </p:txBody>
      </p:sp>
      <p:pic>
        <p:nvPicPr>
          <p:cNvPr id="8" name="Picture 7">
            <a:extLst>
              <a:ext uri="{FF2B5EF4-FFF2-40B4-BE49-F238E27FC236}">
                <a16:creationId xmlns:a16="http://schemas.microsoft.com/office/drawing/2014/main" xmlns="" id="{73890CD4-11C3-452E-8489-1142CCE3C65B}"/>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553"/>
          <a:stretch/>
        </p:blipFill>
        <p:spPr>
          <a:xfrm>
            <a:off x="5984044" y="0"/>
            <a:ext cx="3159956" cy="5143500"/>
          </a:xfrm>
          <a:prstGeom prst="rect">
            <a:avLst/>
          </a:prstGeom>
        </p:spPr>
      </p:pic>
      <p:sp>
        <p:nvSpPr>
          <p:cNvPr id="9" name="Slide Number Placeholder 5">
            <a:extLst>
              <a:ext uri="{FF2B5EF4-FFF2-40B4-BE49-F238E27FC236}">
                <a16:creationId xmlns:a16="http://schemas.microsoft.com/office/drawing/2014/main" xmlns="" id="{225F6417-789A-2A49-9A1F-4333B6E5B5DE}"/>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0" name="TextBox 9">
            <a:extLst>
              <a:ext uri="{FF2B5EF4-FFF2-40B4-BE49-F238E27FC236}">
                <a16:creationId xmlns:a16="http://schemas.microsoft.com/office/drawing/2014/main" xmlns="" id="{A982DF76-F4C7-F84B-9B37-346F8702D644}"/>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4132545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Agenda with Three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C5DFE-0EB5-45AE-824B-D01A3E0653B3}"/>
              </a:ext>
            </a:extLst>
          </p:cNvPr>
          <p:cNvSpPr>
            <a:spLocks noGrp="1"/>
          </p:cNvSpPr>
          <p:nvPr>
            <p:ph type="title" hasCustomPrompt="1"/>
          </p:nvPr>
        </p:nvSpPr>
        <p:spPr/>
        <p:txBody>
          <a:bodyPr/>
          <a:lstStyle>
            <a:lvl1pPr>
              <a:defRPr/>
            </a:lvl1pPr>
          </a:lstStyle>
          <a:p>
            <a:r>
              <a:rPr lang="en-US" dirty="0"/>
              <a:t>Agenda Title</a:t>
            </a:r>
          </a:p>
        </p:txBody>
      </p:sp>
      <p:cxnSp>
        <p:nvCxnSpPr>
          <p:cNvPr id="6" name="Straight Connector 5">
            <a:extLst>
              <a:ext uri="{FF2B5EF4-FFF2-40B4-BE49-F238E27FC236}">
                <a16:creationId xmlns:a16="http://schemas.microsoft.com/office/drawing/2014/main" xmlns="" id="{78988B86-D7C1-401F-AA20-F60971DC3D61}"/>
              </a:ext>
            </a:extLst>
          </p:cNvPr>
          <p:cNvCxnSpPr/>
          <p:nvPr userDrawn="1"/>
        </p:nvCxnSpPr>
        <p:spPr>
          <a:xfrm>
            <a:off x="685800" y="2288858"/>
            <a:ext cx="8458200" cy="0"/>
          </a:xfrm>
          <a:prstGeom prst="line">
            <a:avLst/>
          </a:prstGeom>
          <a:ln w="25400">
            <a:solidFill>
              <a:schemeClr val="accent2"/>
            </a:solidFill>
          </a:ln>
          <a:effectLst>
            <a:glow rad="50800">
              <a:schemeClr val="accent2">
                <a:alpha val="23000"/>
              </a:schemeClr>
            </a:glo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xmlns="" id="{AE70D24B-425C-436D-999D-B65C0148C910}"/>
              </a:ext>
            </a:extLst>
          </p:cNvPr>
          <p:cNvSpPr>
            <a:spLocks noGrp="1"/>
          </p:cNvSpPr>
          <p:nvPr>
            <p:ph idx="1"/>
          </p:nvPr>
        </p:nvSpPr>
        <p:spPr>
          <a:xfrm>
            <a:off x="685800" y="2477458"/>
            <a:ext cx="2448306" cy="1345877"/>
          </a:xfrm>
        </p:spPr>
        <p:txBody>
          <a:bodyPr/>
          <a:lstStyle>
            <a:lvl1pPr>
              <a:defRPr cap="all" spc="225"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8" name="Content Placeholder 2">
            <a:extLst>
              <a:ext uri="{FF2B5EF4-FFF2-40B4-BE49-F238E27FC236}">
                <a16:creationId xmlns:a16="http://schemas.microsoft.com/office/drawing/2014/main" xmlns="" id="{FF1EEE31-3F49-4AD9-B02B-F39ACB1153EE}"/>
              </a:ext>
            </a:extLst>
          </p:cNvPr>
          <p:cNvSpPr>
            <a:spLocks noGrp="1"/>
          </p:cNvSpPr>
          <p:nvPr>
            <p:ph idx="10"/>
          </p:nvPr>
        </p:nvSpPr>
        <p:spPr>
          <a:xfrm>
            <a:off x="3340703" y="2477458"/>
            <a:ext cx="2448306" cy="1345877"/>
          </a:xfrm>
        </p:spPr>
        <p:txBody>
          <a:bodyPr/>
          <a:lstStyle>
            <a:lvl1pPr>
              <a:defRPr cap="all" spc="225"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9" name="Content Placeholder 2">
            <a:extLst>
              <a:ext uri="{FF2B5EF4-FFF2-40B4-BE49-F238E27FC236}">
                <a16:creationId xmlns:a16="http://schemas.microsoft.com/office/drawing/2014/main" xmlns="" id="{826DF616-AA83-4DAA-9D1E-467219A392A9}"/>
              </a:ext>
            </a:extLst>
          </p:cNvPr>
          <p:cNvSpPr>
            <a:spLocks noGrp="1"/>
          </p:cNvSpPr>
          <p:nvPr>
            <p:ph idx="11"/>
          </p:nvPr>
        </p:nvSpPr>
        <p:spPr>
          <a:xfrm>
            <a:off x="5995606" y="2477458"/>
            <a:ext cx="2448306" cy="1345877"/>
          </a:xfrm>
        </p:spPr>
        <p:txBody>
          <a:bodyPr/>
          <a:lstStyle>
            <a:lvl1pPr>
              <a:defRPr cap="all" spc="225"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10" name="Content Placeholder 2">
            <a:extLst>
              <a:ext uri="{FF2B5EF4-FFF2-40B4-BE49-F238E27FC236}">
                <a16:creationId xmlns:a16="http://schemas.microsoft.com/office/drawing/2014/main" xmlns="" id="{5342610D-7955-437F-B566-A07089DCECC1}"/>
              </a:ext>
            </a:extLst>
          </p:cNvPr>
          <p:cNvSpPr>
            <a:spLocks noGrp="1"/>
          </p:cNvSpPr>
          <p:nvPr>
            <p:ph idx="12" hasCustomPrompt="1"/>
          </p:nvPr>
        </p:nvSpPr>
        <p:spPr>
          <a:xfrm>
            <a:off x="685800" y="1500188"/>
            <a:ext cx="2448306" cy="600070"/>
          </a:xfrm>
        </p:spPr>
        <p:txBody>
          <a:bodyPr anchor="b"/>
          <a:lstStyle>
            <a:lvl1pPr>
              <a:defRPr sz="1800" spc="225">
                <a:latin typeface="Calibri" panose="020F0502020204030204" pitchFamily="34" charset="0"/>
                <a:cs typeface="Calibri" panose="020F0502020204030204" pitchFamily="34" charset="0"/>
              </a:defRPr>
            </a:lvl1pPr>
          </a:lstStyle>
          <a:p>
            <a:pPr lvl="0"/>
            <a:r>
              <a:rPr lang="en-US" dirty="0"/>
              <a:t>#</a:t>
            </a:r>
          </a:p>
        </p:txBody>
      </p:sp>
      <p:sp>
        <p:nvSpPr>
          <p:cNvPr id="11" name="Content Placeholder 2">
            <a:extLst>
              <a:ext uri="{FF2B5EF4-FFF2-40B4-BE49-F238E27FC236}">
                <a16:creationId xmlns:a16="http://schemas.microsoft.com/office/drawing/2014/main" xmlns="" id="{3E9A5481-6DBD-415B-9544-39EF361C2489}"/>
              </a:ext>
            </a:extLst>
          </p:cNvPr>
          <p:cNvSpPr>
            <a:spLocks noGrp="1"/>
          </p:cNvSpPr>
          <p:nvPr>
            <p:ph idx="13" hasCustomPrompt="1"/>
          </p:nvPr>
        </p:nvSpPr>
        <p:spPr>
          <a:xfrm>
            <a:off x="3340703" y="1500188"/>
            <a:ext cx="2448306" cy="600070"/>
          </a:xfrm>
        </p:spPr>
        <p:txBody>
          <a:bodyPr anchor="b"/>
          <a:lstStyle>
            <a:lvl1pPr>
              <a:defRPr sz="1800" spc="225">
                <a:latin typeface="Calibri" panose="020F0502020204030204" pitchFamily="34" charset="0"/>
                <a:cs typeface="Calibri" panose="020F0502020204030204" pitchFamily="34" charset="0"/>
              </a:defRPr>
            </a:lvl1pPr>
          </a:lstStyle>
          <a:p>
            <a:pPr lvl="0"/>
            <a:r>
              <a:rPr lang="en-US" dirty="0"/>
              <a:t>#</a:t>
            </a:r>
          </a:p>
        </p:txBody>
      </p:sp>
      <p:sp>
        <p:nvSpPr>
          <p:cNvPr id="12" name="Content Placeholder 2">
            <a:extLst>
              <a:ext uri="{FF2B5EF4-FFF2-40B4-BE49-F238E27FC236}">
                <a16:creationId xmlns:a16="http://schemas.microsoft.com/office/drawing/2014/main" xmlns="" id="{06867243-DBC0-4272-A104-2DF5F5AFE5BA}"/>
              </a:ext>
            </a:extLst>
          </p:cNvPr>
          <p:cNvSpPr>
            <a:spLocks noGrp="1"/>
          </p:cNvSpPr>
          <p:nvPr>
            <p:ph idx="14" hasCustomPrompt="1"/>
          </p:nvPr>
        </p:nvSpPr>
        <p:spPr>
          <a:xfrm>
            <a:off x="5995606" y="1500188"/>
            <a:ext cx="2448306" cy="600070"/>
          </a:xfrm>
        </p:spPr>
        <p:txBody>
          <a:bodyPr anchor="b"/>
          <a:lstStyle>
            <a:lvl1pPr>
              <a:defRPr sz="1800" spc="225">
                <a:latin typeface="Calibri" panose="020F0502020204030204" pitchFamily="34" charset="0"/>
                <a:cs typeface="Calibri" panose="020F0502020204030204" pitchFamily="34" charset="0"/>
              </a:defRPr>
            </a:lvl1pPr>
          </a:lstStyle>
          <a:p>
            <a:pPr lvl="0"/>
            <a:r>
              <a:rPr lang="en-US" dirty="0"/>
              <a:t>#</a:t>
            </a:r>
          </a:p>
        </p:txBody>
      </p:sp>
      <p:sp>
        <p:nvSpPr>
          <p:cNvPr id="13" name="Isosceles Triangle 12">
            <a:extLst>
              <a:ext uri="{FF2B5EF4-FFF2-40B4-BE49-F238E27FC236}">
                <a16:creationId xmlns:a16="http://schemas.microsoft.com/office/drawing/2014/main" xmlns="" id="{4881E62D-ADDF-4013-8D61-B22252D4BDDB}"/>
              </a:ext>
            </a:extLst>
          </p:cNvPr>
          <p:cNvSpPr/>
          <p:nvPr userDrawn="1"/>
        </p:nvSpPr>
        <p:spPr>
          <a:xfrm rot="10800000" flipH="1" flipV="1">
            <a:off x="6497955" y="3886091"/>
            <a:ext cx="2646045" cy="1257409"/>
          </a:xfrm>
          <a:prstGeom prst="triangle">
            <a:avLst>
              <a:gd name="adj" fmla="val 100000"/>
            </a:avLst>
          </a:prstGeom>
          <a:gradFill>
            <a:gsLst>
              <a:gs pos="0">
                <a:schemeClr val="accent2">
                  <a:lumMod val="20000"/>
                  <a:lumOff val="80000"/>
                  <a:alpha val="85000"/>
                </a:schemeClr>
              </a:gs>
              <a:gs pos="100000">
                <a:schemeClr val="accent2">
                  <a:lumMod val="60000"/>
                  <a:lumOff val="40000"/>
                  <a:alpha val="3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FFFFFF"/>
              </a:solidFill>
              <a:latin typeface="Calibri Regular"/>
            </a:endParaRPr>
          </a:p>
        </p:txBody>
      </p:sp>
      <p:sp>
        <p:nvSpPr>
          <p:cNvPr id="14" name="Isosceles Triangle 13">
            <a:extLst>
              <a:ext uri="{FF2B5EF4-FFF2-40B4-BE49-F238E27FC236}">
                <a16:creationId xmlns:a16="http://schemas.microsoft.com/office/drawing/2014/main" xmlns="" id="{9E7C63DD-226B-42E0-BA10-6E9B00BF4E7F}"/>
              </a:ext>
            </a:extLst>
          </p:cNvPr>
          <p:cNvSpPr/>
          <p:nvPr userDrawn="1"/>
        </p:nvSpPr>
        <p:spPr>
          <a:xfrm rot="10800000" flipH="1" flipV="1">
            <a:off x="2554605" y="4620578"/>
            <a:ext cx="6589395" cy="522922"/>
          </a:xfrm>
          <a:prstGeom prst="triangle">
            <a:avLst>
              <a:gd name="adj" fmla="val 100000"/>
            </a:avLst>
          </a:prstGeom>
          <a:gradFill>
            <a:gsLst>
              <a:gs pos="6000">
                <a:schemeClr val="accent2">
                  <a:lumMod val="40000"/>
                  <a:lumOff val="60000"/>
                  <a:alpha val="33000"/>
                </a:schemeClr>
              </a:gs>
              <a:gs pos="100000">
                <a:schemeClr val="accent2">
                  <a:lumMod val="50000"/>
                  <a:alpha val="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FFFFFF"/>
              </a:solidFill>
              <a:latin typeface="Calibri Regular"/>
            </a:endParaRPr>
          </a:p>
        </p:txBody>
      </p:sp>
      <p:sp>
        <p:nvSpPr>
          <p:cNvPr id="15" name="Slide Number Placeholder 5">
            <a:extLst>
              <a:ext uri="{FF2B5EF4-FFF2-40B4-BE49-F238E27FC236}">
                <a16:creationId xmlns:a16="http://schemas.microsoft.com/office/drawing/2014/main" xmlns="" id="{63C9A268-0C22-DB43-97C8-D392D6D2ECE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16" name="TextBox 15">
            <a:extLst>
              <a:ext uri="{FF2B5EF4-FFF2-40B4-BE49-F238E27FC236}">
                <a16:creationId xmlns:a16="http://schemas.microsoft.com/office/drawing/2014/main" xmlns="" id="{F005D136-49F7-4747-9C73-FC4E9EE050E5}"/>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5998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genda with Over Three Ite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C5DFE-0EB5-45AE-824B-D01A3E0653B3}"/>
              </a:ext>
            </a:extLst>
          </p:cNvPr>
          <p:cNvSpPr>
            <a:spLocks noGrp="1"/>
          </p:cNvSpPr>
          <p:nvPr>
            <p:ph type="title" hasCustomPrompt="1"/>
          </p:nvPr>
        </p:nvSpPr>
        <p:spPr/>
        <p:txBody>
          <a:bodyPr/>
          <a:lstStyle>
            <a:lvl1pPr>
              <a:defRPr/>
            </a:lvl1pPr>
          </a:lstStyle>
          <a:p>
            <a:r>
              <a:rPr lang="en-US" dirty="0"/>
              <a:t>Agenda Title</a:t>
            </a:r>
          </a:p>
        </p:txBody>
      </p:sp>
      <p:sp>
        <p:nvSpPr>
          <p:cNvPr id="8" name="Content Placeholder 2">
            <a:extLst>
              <a:ext uri="{FF2B5EF4-FFF2-40B4-BE49-F238E27FC236}">
                <a16:creationId xmlns:a16="http://schemas.microsoft.com/office/drawing/2014/main" xmlns="" id="{FF1EEE31-3F49-4AD9-B02B-F39ACB1153EE}"/>
              </a:ext>
            </a:extLst>
          </p:cNvPr>
          <p:cNvSpPr>
            <a:spLocks noGrp="1"/>
          </p:cNvSpPr>
          <p:nvPr>
            <p:ph idx="10"/>
          </p:nvPr>
        </p:nvSpPr>
        <p:spPr>
          <a:xfrm>
            <a:off x="2400305" y="1500188"/>
            <a:ext cx="6057895" cy="2623185"/>
          </a:xfrm>
        </p:spPr>
        <p:txBody>
          <a:bodyPr/>
          <a:lstStyle>
            <a:lvl1pPr>
              <a:lnSpc>
                <a:spcPct val="100000"/>
              </a:lnSpc>
              <a:defRPr cap="all" spc="225" baseline="0">
                <a:latin typeface="Calibri" panose="020F0502020204030204" pitchFamily="34" charset="0"/>
                <a:cs typeface="Calibri" panose="020F0502020204030204" pitchFamily="34" charset="0"/>
              </a:defRPr>
            </a:lvl1pPr>
          </a:lstStyle>
          <a:p>
            <a:pPr lvl="0"/>
            <a:r>
              <a:rPr lang="en-US" dirty="0"/>
              <a:t>Edit Master text styles</a:t>
            </a:r>
          </a:p>
        </p:txBody>
      </p:sp>
      <p:sp>
        <p:nvSpPr>
          <p:cNvPr id="15" name="Isosceles Triangle 14">
            <a:extLst>
              <a:ext uri="{FF2B5EF4-FFF2-40B4-BE49-F238E27FC236}">
                <a16:creationId xmlns:a16="http://schemas.microsoft.com/office/drawing/2014/main" xmlns="" id="{54BBC276-C308-4CCF-B7A1-1DC5EA91F5A3}"/>
              </a:ext>
            </a:extLst>
          </p:cNvPr>
          <p:cNvSpPr/>
          <p:nvPr userDrawn="1"/>
        </p:nvSpPr>
        <p:spPr>
          <a:xfrm rot="10800000" flipH="1" flipV="1">
            <a:off x="6497955" y="3886091"/>
            <a:ext cx="2646045" cy="1257409"/>
          </a:xfrm>
          <a:prstGeom prst="triangle">
            <a:avLst>
              <a:gd name="adj" fmla="val 100000"/>
            </a:avLst>
          </a:prstGeom>
          <a:gradFill>
            <a:gsLst>
              <a:gs pos="0">
                <a:schemeClr val="accent2">
                  <a:lumMod val="20000"/>
                  <a:lumOff val="80000"/>
                  <a:alpha val="85000"/>
                </a:schemeClr>
              </a:gs>
              <a:gs pos="100000">
                <a:schemeClr val="accent2">
                  <a:lumMod val="60000"/>
                  <a:lumOff val="40000"/>
                  <a:alpha val="3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FFFFFF"/>
              </a:solidFill>
              <a:latin typeface="Calibri Regular"/>
            </a:endParaRPr>
          </a:p>
        </p:txBody>
      </p:sp>
      <p:sp>
        <p:nvSpPr>
          <p:cNvPr id="16" name="Isosceles Triangle 15">
            <a:extLst>
              <a:ext uri="{FF2B5EF4-FFF2-40B4-BE49-F238E27FC236}">
                <a16:creationId xmlns:a16="http://schemas.microsoft.com/office/drawing/2014/main" xmlns="" id="{A718FC92-F056-4E11-A3D3-757C5F800E14}"/>
              </a:ext>
            </a:extLst>
          </p:cNvPr>
          <p:cNvSpPr/>
          <p:nvPr userDrawn="1"/>
        </p:nvSpPr>
        <p:spPr>
          <a:xfrm rot="10800000" flipH="1" flipV="1">
            <a:off x="2554605" y="4620578"/>
            <a:ext cx="6589395" cy="522922"/>
          </a:xfrm>
          <a:prstGeom prst="triangle">
            <a:avLst>
              <a:gd name="adj" fmla="val 100000"/>
            </a:avLst>
          </a:prstGeom>
          <a:gradFill>
            <a:gsLst>
              <a:gs pos="6000">
                <a:schemeClr val="accent2">
                  <a:lumMod val="40000"/>
                  <a:lumOff val="60000"/>
                  <a:alpha val="33000"/>
                </a:schemeClr>
              </a:gs>
              <a:gs pos="100000">
                <a:schemeClr val="accent2">
                  <a:lumMod val="50000"/>
                  <a:alpha val="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dirty="0">
              <a:solidFill>
                <a:srgbClr val="FFFFFF"/>
              </a:solidFill>
              <a:latin typeface="Calibri Regular"/>
            </a:endParaRPr>
          </a:p>
        </p:txBody>
      </p:sp>
      <p:sp>
        <p:nvSpPr>
          <p:cNvPr id="20" name="Text Placeholder 19">
            <a:extLst>
              <a:ext uri="{FF2B5EF4-FFF2-40B4-BE49-F238E27FC236}">
                <a16:creationId xmlns:a16="http://schemas.microsoft.com/office/drawing/2014/main" xmlns="" id="{48F6BBE8-833C-42CF-8237-ECFCB861414C}"/>
              </a:ext>
            </a:extLst>
          </p:cNvPr>
          <p:cNvSpPr>
            <a:spLocks noGrp="1"/>
          </p:cNvSpPr>
          <p:nvPr>
            <p:ph type="body" sz="quarter" idx="11" hasCustomPrompt="1"/>
          </p:nvPr>
        </p:nvSpPr>
        <p:spPr>
          <a:xfrm>
            <a:off x="685801" y="1500188"/>
            <a:ext cx="1217291" cy="2622947"/>
          </a:xfrm>
        </p:spPr>
        <p:txBody>
          <a:bodyPr vert="horz" lIns="0" tIns="0" rIns="0" bIns="0" rtlCol="0">
            <a:noAutofit/>
          </a:bodyPr>
          <a:lstStyle>
            <a:lvl1pPr algn="r">
              <a:lnSpc>
                <a:spcPct val="100000"/>
              </a:lnSpc>
              <a:defRPr lang="en-US" cap="all" spc="225" baseline="0" smtClean="0">
                <a:latin typeface="Calibri" panose="020F0502020204030204" pitchFamily="34" charset="0"/>
                <a:cs typeface="Calibri" panose="020F0502020204030204" pitchFamily="34" charset="0"/>
              </a:defRPr>
            </a:lvl1pPr>
            <a:lvl2pPr>
              <a:defRPr lang="en-US" smtClean="0"/>
            </a:lvl2pPr>
            <a:lvl3pPr>
              <a:defRPr lang="en-US" smtClean="0"/>
            </a:lvl3pPr>
            <a:lvl4pPr>
              <a:defRPr lang="en-US" smtClean="0"/>
            </a:lvl4pPr>
            <a:lvl5pPr>
              <a:defRPr lang="en-US"/>
            </a:lvl5pPr>
          </a:lstStyle>
          <a:p>
            <a:pPr lvl="0"/>
            <a:r>
              <a:rPr lang="en-US" dirty="0"/>
              <a:t>Item #</a:t>
            </a:r>
          </a:p>
        </p:txBody>
      </p:sp>
      <p:sp>
        <p:nvSpPr>
          <p:cNvPr id="7" name="Slide Number Placeholder 5">
            <a:extLst>
              <a:ext uri="{FF2B5EF4-FFF2-40B4-BE49-F238E27FC236}">
                <a16:creationId xmlns:a16="http://schemas.microsoft.com/office/drawing/2014/main" xmlns="" id="{6CBD8C3A-6684-BA49-9A92-4A629CFD6867}"/>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84125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1608">
          <p15:clr>
            <a:srgbClr val="FBAE40"/>
          </p15:clr>
        </p15:guide>
      </p15:sldGuideLst>
    </p:ext>
  </p:extLs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330A0005-A6D1-0141-A851-16D13253BF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52" t="404"/>
          <a:stretch/>
        </p:blipFill>
        <p:spPr>
          <a:xfrm>
            <a:off x="0" y="0"/>
            <a:ext cx="9144000" cy="5143500"/>
          </a:xfrm>
          <a:prstGeom prst="rect">
            <a:avLst/>
          </a:prstGeom>
        </p:spPr>
      </p:pic>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xmlns="" id="{3C324BA6-DF96-40A1-AC0A-55A01725FC62}"/>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a16="http://schemas.microsoft.com/office/drawing/2014/main" xmlns="" id="{58083DB7-6176-4911-8E33-5E09BEF3119F}"/>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a16="http://schemas.microsoft.com/office/drawing/2014/main" xmlns="" id="{43761DBE-19DF-45D3-A001-85188C1591B6}"/>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a16="http://schemas.microsoft.com/office/drawing/2014/main" xmlns="" id="{941DEA50-5FC5-46CF-9041-2B5FD43F4B1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a16="http://schemas.microsoft.com/office/drawing/2014/main" xmlns="" id="{69674EC5-2F64-4E5C-90A6-23CF21AE6C2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45E18BA-07F9-40BD-9E3F-C87D401377A0}"/>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50931B52-4CF8-4BDD-8F98-385A143563F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a16="http://schemas.microsoft.com/office/drawing/2014/main" xmlns="" id="{2BA01BBF-C341-4955-BE6D-D4D4F85CCCA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4" name="Title 3">
            <a:extLst>
              <a:ext uri="{FF2B5EF4-FFF2-40B4-BE49-F238E27FC236}">
                <a16:creationId xmlns:a16="http://schemas.microsoft.com/office/drawing/2014/main" xmlns="" id="{1E84DF17-D1AB-4395-A7AA-61DC1CA8F4A5}"/>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xmlns="" id="{2F59102F-554E-064F-A7B0-A6142044C1F9}"/>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20" name="TextBox 19">
            <a:extLst>
              <a:ext uri="{FF2B5EF4-FFF2-40B4-BE49-F238E27FC236}">
                <a16:creationId xmlns:a16="http://schemas.microsoft.com/office/drawing/2014/main" xmlns="" id="{3A86E57A-A9EA-EA41-BFC2-16E4A3781393}"/>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282856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xmlns="" id="{3C324BA6-DF96-40A1-AC0A-55A01725FC62}"/>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a16="http://schemas.microsoft.com/office/drawing/2014/main" xmlns="" id="{58083DB7-6176-4911-8E33-5E09BEF3119F}"/>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a16="http://schemas.microsoft.com/office/drawing/2014/main" xmlns="" id="{43761DBE-19DF-45D3-A001-85188C1591B6}"/>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a16="http://schemas.microsoft.com/office/drawing/2014/main" xmlns="" id="{941DEA50-5FC5-46CF-9041-2B5FD43F4B1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a16="http://schemas.microsoft.com/office/drawing/2014/main" xmlns="" id="{69674EC5-2F64-4E5C-90A6-23CF21AE6C2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45E18BA-07F9-40BD-9E3F-C87D401377A0}"/>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50931B52-4CF8-4BDD-8F98-385A143563F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a16="http://schemas.microsoft.com/office/drawing/2014/main" xmlns="" id="{2BA01BBF-C341-4955-BE6D-D4D4F85CCCA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4" name="Title 3">
            <a:extLst>
              <a:ext uri="{FF2B5EF4-FFF2-40B4-BE49-F238E27FC236}">
                <a16:creationId xmlns:a16="http://schemas.microsoft.com/office/drawing/2014/main" xmlns="" id="{1E84DF17-D1AB-4395-A7AA-61DC1CA8F4A5}"/>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xmlns="" id="{6C2D7855-6D68-2649-BAE4-A09DDA64106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9667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685801" y="1632081"/>
            <a:ext cx="7758113" cy="2904201"/>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685800" y="1251081"/>
            <a:ext cx="7772401" cy="320040"/>
          </a:xfrm>
        </p:spPr>
        <p:txBody>
          <a:bodyPr>
            <a:noAutofit/>
          </a:bodyPr>
          <a:lstStyle>
            <a:lvl1pPr marL="1191" indent="0">
              <a:spcBef>
                <a:spcPts val="0"/>
              </a:spcBef>
              <a:buFontTx/>
              <a:buNone/>
              <a:defRPr sz="1800" b="0" baseline="0">
                <a:solidFill>
                  <a:schemeClr val="bg2">
                    <a:lumMod val="50000"/>
                  </a:schemeClr>
                </a:solidFill>
                <a:latin typeface="Calibri" panose="020F0502020204030204" pitchFamily="34" charset="0"/>
                <a:cs typeface="Calibri" panose="020F0502020204030204" pitchFamily="34" charset="0"/>
              </a:defRPr>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grpSp>
        <p:nvGrpSpPr>
          <p:cNvPr id="5" name="Group 4">
            <a:extLst>
              <a:ext uri="{FF2B5EF4-FFF2-40B4-BE49-F238E27FC236}">
                <a16:creationId xmlns:a16="http://schemas.microsoft.com/office/drawing/2014/main" xmlns="" id="{DEF2E25B-ED6B-46D0-9928-DD0413A3A5DF}"/>
              </a:ext>
            </a:extLst>
          </p:cNvPr>
          <p:cNvGrpSpPr/>
          <p:nvPr userDrawn="1"/>
        </p:nvGrpSpPr>
        <p:grpSpPr>
          <a:xfrm>
            <a:off x="220265" y="236943"/>
            <a:ext cx="8703470" cy="4669614"/>
            <a:chOff x="293687" y="315924"/>
            <a:chExt cx="11604626" cy="6226152"/>
          </a:xfrm>
        </p:grpSpPr>
        <p:sp>
          <p:nvSpPr>
            <p:cNvPr id="6" name="Freeform 13">
              <a:extLst>
                <a:ext uri="{FF2B5EF4-FFF2-40B4-BE49-F238E27FC236}">
                  <a16:creationId xmlns:a16="http://schemas.microsoft.com/office/drawing/2014/main" xmlns="" id="{7DA20552-C1D8-4636-B5A2-EA3411FFFEA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8" name="Group 7">
              <a:extLst>
                <a:ext uri="{FF2B5EF4-FFF2-40B4-BE49-F238E27FC236}">
                  <a16:creationId xmlns:a16="http://schemas.microsoft.com/office/drawing/2014/main" xmlns="" id="{72C5A295-BBFC-466F-A71A-A8F779EA6FDB}"/>
                </a:ext>
              </a:extLst>
            </p:cNvPr>
            <p:cNvGrpSpPr/>
            <p:nvPr userDrawn="1"/>
          </p:nvGrpSpPr>
          <p:grpSpPr>
            <a:xfrm>
              <a:off x="293687" y="315924"/>
              <a:ext cx="11604626" cy="6226152"/>
              <a:chOff x="293687" y="315776"/>
              <a:chExt cx="11604626" cy="6226152"/>
            </a:xfrm>
          </p:grpSpPr>
          <p:sp>
            <p:nvSpPr>
              <p:cNvPr id="9" name="Freeform 9">
                <a:extLst>
                  <a:ext uri="{FF2B5EF4-FFF2-40B4-BE49-F238E27FC236}">
                    <a16:creationId xmlns:a16="http://schemas.microsoft.com/office/drawing/2014/main" xmlns="" id="{640205D1-B7D6-49C6-93A0-EDDC2611303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0" name="Freeform 9">
                <a:extLst>
                  <a:ext uri="{FF2B5EF4-FFF2-40B4-BE49-F238E27FC236}">
                    <a16:creationId xmlns:a16="http://schemas.microsoft.com/office/drawing/2014/main" xmlns="" id="{03562DCA-2CF2-442E-B965-A7792BBC115E}"/>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1" name="Freeform 9">
                <a:extLst>
                  <a:ext uri="{FF2B5EF4-FFF2-40B4-BE49-F238E27FC236}">
                    <a16:creationId xmlns:a16="http://schemas.microsoft.com/office/drawing/2014/main" xmlns="" id="{A8044E3A-FCDC-4B45-A002-D91CD306B42D}"/>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1E8E4A91-F5E0-4CAF-AFFE-B1326C634222}"/>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3" name="Picture 12" descr="Oracle logo in white on red staging background" title="Oracle red badge logo">
            <a:extLst>
              <a:ext uri="{FF2B5EF4-FFF2-40B4-BE49-F238E27FC236}">
                <a16:creationId xmlns:a16="http://schemas.microsoft.com/office/drawing/2014/main" xmlns="" id="{448D3FB4-719E-4780-A37C-6F1518F05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14" name="Slide Number Placeholder 5">
            <a:extLst>
              <a:ext uri="{FF2B5EF4-FFF2-40B4-BE49-F238E27FC236}">
                <a16:creationId xmlns:a16="http://schemas.microsoft.com/office/drawing/2014/main" xmlns="" id="{EE3B7154-F78C-BE4E-AFC3-436ABD90800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56268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and Two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a:xfrm>
            <a:off x="685800" y="1463040"/>
            <a:ext cx="3771900"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E7501844-CB78-4978-A465-98A5F1B24AF5}"/>
              </a:ext>
            </a:extLst>
          </p:cNvPr>
          <p:cNvSpPr>
            <a:spLocks noGrp="1"/>
          </p:cNvSpPr>
          <p:nvPr>
            <p:ph idx="10"/>
          </p:nvPr>
        </p:nvSpPr>
        <p:spPr>
          <a:xfrm>
            <a:off x="4672013" y="1463040"/>
            <a:ext cx="3771900"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xmlns="" id="{2CC2D808-D87D-4A9F-9B85-C01DB06F21C6}"/>
              </a:ext>
            </a:extLst>
          </p:cNvPr>
          <p:cNvGrpSpPr/>
          <p:nvPr userDrawn="1"/>
        </p:nvGrpSpPr>
        <p:grpSpPr>
          <a:xfrm>
            <a:off x="220265" y="236943"/>
            <a:ext cx="8703470" cy="4669614"/>
            <a:chOff x="293687" y="315924"/>
            <a:chExt cx="11604626" cy="6226152"/>
          </a:xfrm>
        </p:grpSpPr>
        <p:sp>
          <p:nvSpPr>
            <p:cNvPr id="14" name="Freeform 13">
              <a:extLst>
                <a:ext uri="{FF2B5EF4-FFF2-40B4-BE49-F238E27FC236}">
                  <a16:creationId xmlns:a16="http://schemas.microsoft.com/office/drawing/2014/main" xmlns="" id="{75522C1E-DCF0-45D8-95B8-631CBAEEBE7F}"/>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5" name="Group 14">
              <a:extLst>
                <a:ext uri="{FF2B5EF4-FFF2-40B4-BE49-F238E27FC236}">
                  <a16:creationId xmlns:a16="http://schemas.microsoft.com/office/drawing/2014/main" xmlns="" id="{63FD3418-8221-487A-A6FD-9A8A59D84F05}"/>
                </a:ext>
              </a:extLst>
            </p:cNvPr>
            <p:cNvGrpSpPr/>
            <p:nvPr userDrawn="1"/>
          </p:nvGrpSpPr>
          <p:grpSpPr>
            <a:xfrm>
              <a:off x="293687" y="315924"/>
              <a:ext cx="11604626" cy="6226152"/>
              <a:chOff x="293687" y="315776"/>
              <a:chExt cx="11604626" cy="6226152"/>
            </a:xfrm>
          </p:grpSpPr>
          <p:sp>
            <p:nvSpPr>
              <p:cNvPr id="16" name="Freeform 9">
                <a:extLst>
                  <a:ext uri="{FF2B5EF4-FFF2-40B4-BE49-F238E27FC236}">
                    <a16:creationId xmlns:a16="http://schemas.microsoft.com/office/drawing/2014/main" xmlns="" id="{F44E4E20-9E34-4930-87D3-A08A35D9E2A1}"/>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AA67B38A-1E10-4BF9-B1A6-B00F91E2F782}"/>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6C46A6C1-BC46-4B5A-ABB4-A9158B07641C}"/>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E5B06199-59D7-489B-9393-5E7D64CE50B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xmlns=""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5" name="Title 4">
            <a:extLst>
              <a:ext uri="{FF2B5EF4-FFF2-40B4-BE49-F238E27FC236}">
                <a16:creationId xmlns:a16="http://schemas.microsoft.com/office/drawing/2014/main" xmlns="" id="{D7D94F9B-E8BD-43C3-B0DA-A8E9D9537B36}"/>
              </a:ext>
            </a:extLst>
          </p:cNvPr>
          <p:cNvSpPr>
            <a:spLocks noGrp="1"/>
          </p:cNvSpPr>
          <p:nvPr>
            <p:ph type="title"/>
          </p:nvPr>
        </p:nvSpPr>
        <p:spPr/>
        <p:txBody>
          <a:bodyPr/>
          <a:lstStyle/>
          <a:p>
            <a:r>
              <a:rPr lang="en-US" dirty="0"/>
              <a:t>Click to edit Master title style</a:t>
            </a:r>
          </a:p>
        </p:txBody>
      </p:sp>
      <p:sp>
        <p:nvSpPr>
          <p:cNvPr id="20" name="Slide Number Placeholder 5">
            <a:extLst>
              <a:ext uri="{FF2B5EF4-FFF2-40B4-BE49-F238E27FC236}">
                <a16:creationId xmlns:a16="http://schemas.microsoft.com/office/drawing/2014/main" xmlns="" id="{8EDEA3B2-4C6A-E146-8574-B6793B98236F}"/>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995672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8_Two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94E748A-14A0-3F4D-833C-B6E1A2B15B3D}"/>
              </a:ext>
            </a:extLst>
          </p:cNvPr>
          <p:cNvSpPr/>
          <p:nvPr userDrawn="1"/>
        </p:nvSpPr>
        <p:spPr>
          <a:xfrm>
            <a:off x="0" y="0"/>
            <a:ext cx="9144000" cy="5143500"/>
          </a:xfrm>
          <a:prstGeom prst="rect">
            <a:avLst/>
          </a:prstGeom>
          <a:gradFill>
            <a:gsLst>
              <a:gs pos="45000">
                <a:schemeClr val="accent2"/>
              </a:gs>
              <a:gs pos="100000">
                <a:srgbClr val="FFC00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55593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BBD3F65-FFCD-4109-BD2C-35A7A20FB1BA}"/>
              </a:ext>
            </a:extLst>
          </p:cNvPr>
          <p:cNvSpPr>
            <a:spLocks noGrp="1"/>
          </p:cNvSpPr>
          <p:nvPr>
            <p:ph type="body" idx="1"/>
          </p:nvPr>
        </p:nvSpPr>
        <p:spPr>
          <a:xfrm>
            <a:off x="685799" y="1118261"/>
            <a:ext cx="3771900" cy="579359"/>
          </a:xfrm>
        </p:spPr>
        <p:txBody>
          <a:bodyPr anchor="b"/>
          <a:lstStyle>
            <a:lvl1pPr marL="0" indent="0">
              <a:buNone/>
              <a:defRPr sz="1800" b="0" i="0">
                <a:solidFill>
                  <a:schemeClr val="bg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B285335E-8372-4D08-8FAD-4BB267A61AD5}"/>
              </a:ext>
            </a:extLst>
          </p:cNvPr>
          <p:cNvSpPr>
            <a:spLocks noGrp="1"/>
          </p:cNvSpPr>
          <p:nvPr>
            <p:ph sz="half" idx="2"/>
          </p:nvPr>
        </p:nvSpPr>
        <p:spPr>
          <a:xfrm>
            <a:off x="692932" y="1813560"/>
            <a:ext cx="3771900" cy="2722721"/>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96A39410-338D-4788-85DD-2C61E6843789}"/>
              </a:ext>
            </a:extLst>
          </p:cNvPr>
          <p:cNvSpPr>
            <a:spLocks noGrp="1"/>
          </p:cNvSpPr>
          <p:nvPr>
            <p:ph type="body" sz="quarter" idx="3"/>
          </p:nvPr>
        </p:nvSpPr>
        <p:spPr>
          <a:xfrm>
            <a:off x="4672013" y="1118262"/>
            <a:ext cx="3771900" cy="579359"/>
          </a:xfrm>
        </p:spPr>
        <p:txBody>
          <a:bodyPr anchor="b"/>
          <a:lstStyle>
            <a:lvl1pPr marL="0" indent="0">
              <a:buNone/>
              <a:defRPr sz="1800" b="0" i="0">
                <a:solidFill>
                  <a:schemeClr val="bg2">
                    <a:lumMod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6" name="Content Placeholder 5">
            <a:extLst>
              <a:ext uri="{FF2B5EF4-FFF2-40B4-BE49-F238E27FC236}">
                <a16:creationId xmlns:a16="http://schemas.microsoft.com/office/drawing/2014/main" xmlns="" id="{FBF2662C-8884-4581-9290-A9117B364113}"/>
              </a:ext>
            </a:extLst>
          </p:cNvPr>
          <p:cNvSpPr>
            <a:spLocks noGrp="1"/>
          </p:cNvSpPr>
          <p:nvPr>
            <p:ph sz="quarter" idx="4"/>
          </p:nvPr>
        </p:nvSpPr>
        <p:spPr>
          <a:xfrm>
            <a:off x="4672013" y="1813559"/>
            <a:ext cx="3771900" cy="2722722"/>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9" name="Group 18">
            <a:extLst>
              <a:ext uri="{FF2B5EF4-FFF2-40B4-BE49-F238E27FC236}">
                <a16:creationId xmlns:a16="http://schemas.microsoft.com/office/drawing/2014/main" xmlns="" id="{7F4F58EC-E761-43BB-B4D4-65DF9C7886FA}"/>
              </a:ext>
            </a:extLst>
          </p:cNvPr>
          <p:cNvGrpSpPr/>
          <p:nvPr userDrawn="1"/>
        </p:nvGrpSpPr>
        <p:grpSpPr>
          <a:xfrm>
            <a:off x="220265" y="236943"/>
            <a:ext cx="8703470" cy="4669614"/>
            <a:chOff x="293687" y="315924"/>
            <a:chExt cx="11604626" cy="6226152"/>
          </a:xfrm>
        </p:grpSpPr>
        <p:sp>
          <p:nvSpPr>
            <p:cNvPr id="20" name="Freeform 13">
              <a:extLst>
                <a:ext uri="{FF2B5EF4-FFF2-40B4-BE49-F238E27FC236}">
                  <a16:creationId xmlns:a16="http://schemas.microsoft.com/office/drawing/2014/main" xmlns="" id="{07C7E65B-FA2E-4277-9335-343FBFB70899}"/>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21" name="Group 20">
              <a:extLst>
                <a:ext uri="{FF2B5EF4-FFF2-40B4-BE49-F238E27FC236}">
                  <a16:creationId xmlns:a16="http://schemas.microsoft.com/office/drawing/2014/main" xmlns="" id="{FEB01D32-1990-4CF7-824D-B08D3EDF2560}"/>
                </a:ext>
              </a:extLst>
            </p:cNvPr>
            <p:cNvGrpSpPr/>
            <p:nvPr userDrawn="1"/>
          </p:nvGrpSpPr>
          <p:grpSpPr>
            <a:xfrm>
              <a:off x="293687" y="315924"/>
              <a:ext cx="11604626" cy="6226152"/>
              <a:chOff x="293687" y="315776"/>
              <a:chExt cx="11604626" cy="6226152"/>
            </a:xfrm>
          </p:grpSpPr>
          <p:sp>
            <p:nvSpPr>
              <p:cNvPr id="22" name="Freeform 9">
                <a:extLst>
                  <a:ext uri="{FF2B5EF4-FFF2-40B4-BE49-F238E27FC236}">
                    <a16:creationId xmlns:a16="http://schemas.microsoft.com/office/drawing/2014/main" xmlns="" id="{B7BCD81A-8E22-4C92-A266-5F6ACC5600C6}"/>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3" name="Freeform 9">
                <a:extLst>
                  <a:ext uri="{FF2B5EF4-FFF2-40B4-BE49-F238E27FC236}">
                    <a16:creationId xmlns:a16="http://schemas.microsoft.com/office/drawing/2014/main" xmlns="" id="{C19C7AF3-7602-4BF7-A0DE-22B6F0892FD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4" name="Freeform 9">
                <a:extLst>
                  <a:ext uri="{FF2B5EF4-FFF2-40B4-BE49-F238E27FC236}">
                    <a16:creationId xmlns:a16="http://schemas.microsoft.com/office/drawing/2014/main" xmlns="" id="{4B58E2D4-B6F4-4E34-9662-FC430FE46701}"/>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5" name="Freeform 9">
                <a:extLst>
                  <a:ext uri="{FF2B5EF4-FFF2-40B4-BE49-F238E27FC236}">
                    <a16:creationId xmlns:a16="http://schemas.microsoft.com/office/drawing/2014/main" xmlns="" id="{36D99029-3EDC-4B9E-A7D4-BA7F1A99BAA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8" name="Picture 17" descr="Oracle logo in white on red staging background" title="Oracle red badge logo">
            <a:extLst>
              <a:ext uri="{FF2B5EF4-FFF2-40B4-BE49-F238E27FC236}">
                <a16:creationId xmlns:a16="http://schemas.microsoft.com/office/drawing/2014/main" xmlns="" id="{6629FB08-DB57-47AF-B9E7-724D63CE27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2" name="Title 1">
            <a:extLst>
              <a:ext uri="{FF2B5EF4-FFF2-40B4-BE49-F238E27FC236}">
                <a16:creationId xmlns:a16="http://schemas.microsoft.com/office/drawing/2014/main" xmlns="" id="{06003AEE-D5B8-47FA-B220-BDEA5397C9B2}"/>
              </a:ext>
            </a:extLst>
          </p:cNvPr>
          <p:cNvSpPr>
            <a:spLocks noGrp="1"/>
          </p:cNvSpPr>
          <p:nvPr>
            <p:ph type="title"/>
          </p:nvPr>
        </p:nvSpPr>
        <p:spPr/>
        <p:txBody>
          <a:bodyPr/>
          <a:lstStyle/>
          <a:p>
            <a:r>
              <a:rPr lang="en-US" dirty="0"/>
              <a:t>Click to edit Master title style</a:t>
            </a:r>
          </a:p>
        </p:txBody>
      </p:sp>
      <p:sp>
        <p:nvSpPr>
          <p:cNvPr id="15" name="Slide Number Placeholder 5">
            <a:extLst>
              <a:ext uri="{FF2B5EF4-FFF2-40B4-BE49-F238E27FC236}">
                <a16:creationId xmlns:a16="http://schemas.microsoft.com/office/drawing/2014/main" xmlns="" id="{7790D005-E684-934A-9109-D772F9A7DCDF}"/>
              </a:ext>
            </a:extLst>
          </p:cNvPr>
          <p:cNvSpPr>
            <a:spLocks noGrp="1"/>
          </p:cNvSpPr>
          <p:nvPr>
            <p:ph type="sldNum" sz="quarter" idx="10"/>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32512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Title and 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a:xfrm>
            <a:off x="685800" y="1463040"/>
            <a:ext cx="2448306"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E7501844-CB78-4978-A465-98A5F1B24AF5}"/>
              </a:ext>
            </a:extLst>
          </p:cNvPr>
          <p:cNvSpPr>
            <a:spLocks noGrp="1"/>
          </p:cNvSpPr>
          <p:nvPr>
            <p:ph idx="10"/>
          </p:nvPr>
        </p:nvSpPr>
        <p:spPr>
          <a:xfrm>
            <a:off x="3340703" y="1463040"/>
            <a:ext cx="2448306"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xmlns="" id="{F501A900-6AB0-4432-93D1-D8F344188FDE}"/>
              </a:ext>
            </a:extLst>
          </p:cNvPr>
          <p:cNvSpPr>
            <a:spLocks noGrp="1"/>
          </p:cNvSpPr>
          <p:nvPr>
            <p:ph idx="11"/>
          </p:nvPr>
        </p:nvSpPr>
        <p:spPr>
          <a:xfrm>
            <a:off x="5995606" y="1463040"/>
            <a:ext cx="2448306"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xmlns="" id="{8A2CC61B-76CF-4288-B476-B98881F5CE77}"/>
              </a:ext>
            </a:extLst>
          </p:cNvPr>
          <p:cNvGrpSpPr/>
          <p:nvPr userDrawn="1"/>
        </p:nvGrpSpPr>
        <p:grpSpPr>
          <a:xfrm>
            <a:off x="220265" y="236943"/>
            <a:ext cx="8703470" cy="4669614"/>
            <a:chOff x="293687" y="315924"/>
            <a:chExt cx="11604626" cy="6226152"/>
          </a:xfrm>
        </p:grpSpPr>
        <p:sp>
          <p:nvSpPr>
            <p:cNvPr id="16" name="Freeform 13">
              <a:extLst>
                <a:ext uri="{FF2B5EF4-FFF2-40B4-BE49-F238E27FC236}">
                  <a16:creationId xmlns:a16="http://schemas.microsoft.com/office/drawing/2014/main" xmlns="" id="{E18BE3F8-FEFD-48FE-BE64-D781FC4951C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7" name="Group 16">
              <a:extLst>
                <a:ext uri="{FF2B5EF4-FFF2-40B4-BE49-F238E27FC236}">
                  <a16:creationId xmlns:a16="http://schemas.microsoft.com/office/drawing/2014/main" xmlns="" id="{D512C07A-89E6-42DD-999B-7692BE3861C9}"/>
                </a:ext>
              </a:extLst>
            </p:cNvPr>
            <p:cNvGrpSpPr/>
            <p:nvPr userDrawn="1"/>
          </p:nvGrpSpPr>
          <p:grpSpPr>
            <a:xfrm>
              <a:off x="293687" y="315924"/>
              <a:ext cx="11604626" cy="6226152"/>
              <a:chOff x="293687" y="315776"/>
              <a:chExt cx="11604626" cy="6226152"/>
            </a:xfrm>
          </p:grpSpPr>
          <p:sp>
            <p:nvSpPr>
              <p:cNvPr id="18" name="Freeform 9">
                <a:extLst>
                  <a:ext uri="{FF2B5EF4-FFF2-40B4-BE49-F238E27FC236}">
                    <a16:creationId xmlns:a16="http://schemas.microsoft.com/office/drawing/2014/main" xmlns="" id="{546EEECA-60D6-4007-91F7-30A5CE937D0C}"/>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1C9C82AA-D31E-4401-8954-C2B4D45B41B9}"/>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0" name="Freeform 9">
                <a:extLst>
                  <a:ext uri="{FF2B5EF4-FFF2-40B4-BE49-F238E27FC236}">
                    <a16:creationId xmlns:a16="http://schemas.microsoft.com/office/drawing/2014/main" xmlns="" id="{F4A6A4FE-75AF-46C7-BFC3-D3AF1ED042BE}"/>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1" name="Freeform 9">
                <a:extLst>
                  <a:ext uri="{FF2B5EF4-FFF2-40B4-BE49-F238E27FC236}">
                    <a16:creationId xmlns:a16="http://schemas.microsoft.com/office/drawing/2014/main" xmlns="" id="{01BFFC0B-9119-41A2-843C-1F14A45B5C80}"/>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xmlns=""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5" name="Title 4">
            <a:extLst>
              <a:ext uri="{FF2B5EF4-FFF2-40B4-BE49-F238E27FC236}">
                <a16:creationId xmlns:a16="http://schemas.microsoft.com/office/drawing/2014/main" xmlns="" id="{ED8B804A-E524-44C3-8408-C2FF1EF5C433}"/>
              </a:ext>
            </a:extLst>
          </p:cNvPr>
          <p:cNvSpPr>
            <a:spLocks noGrp="1"/>
          </p:cNvSpPr>
          <p:nvPr>
            <p:ph type="title"/>
          </p:nvPr>
        </p:nvSpPr>
        <p:spPr/>
        <p:txBody>
          <a:bodyPr/>
          <a:lstStyle/>
          <a:p>
            <a:r>
              <a:rPr lang="en-US" dirty="0"/>
              <a:t>Click to edit Master title style</a:t>
            </a:r>
          </a:p>
        </p:txBody>
      </p:sp>
      <p:sp>
        <p:nvSpPr>
          <p:cNvPr id="22" name="Slide Number Placeholder 5">
            <a:extLst>
              <a:ext uri="{FF2B5EF4-FFF2-40B4-BE49-F238E27FC236}">
                <a16:creationId xmlns:a16="http://schemas.microsoft.com/office/drawing/2014/main" xmlns="" id="{BD019966-C89E-C044-A797-5E8C1600434B}"/>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9885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Title and Four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a:xfrm>
            <a:off x="685799" y="1463040"/>
            <a:ext cx="1789938"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E7501844-CB78-4978-A465-98A5F1B24AF5}"/>
              </a:ext>
            </a:extLst>
          </p:cNvPr>
          <p:cNvSpPr>
            <a:spLocks noGrp="1"/>
          </p:cNvSpPr>
          <p:nvPr>
            <p:ph idx="10"/>
          </p:nvPr>
        </p:nvSpPr>
        <p:spPr>
          <a:xfrm>
            <a:off x="2675191" y="1463040"/>
            <a:ext cx="1789938"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xmlns="" id="{F501A900-6AB0-4432-93D1-D8F344188FDE}"/>
              </a:ext>
            </a:extLst>
          </p:cNvPr>
          <p:cNvSpPr>
            <a:spLocks noGrp="1"/>
          </p:cNvSpPr>
          <p:nvPr>
            <p:ph idx="11"/>
          </p:nvPr>
        </p:nvSpPr>
        <p:spPr>
          <a:xfrm>
            <a:off x="4664582" y="1463040"/>
            <a:ext cx="1789938"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xmlns="" id="{F4008360-4BF4-4340-892A-3B55590E4FE8}"/>
              </a:ext>
            </a:extLst>
          </p:cNvPr>
          <p:cNvSpPr>
            <a:spLocks noGrp="1"/>
          </p:cNvSpPr>
          <p:nvPr>
            <p:ph idx="12"/>
          </p:nvPr>
        </p:nvSpPr>
        <p:spPr>
          <a:xfrm>
            <a:off x="6653975" y="1463040"/>
            <a:ext cx="1789938" cy="3071813"/>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xmlns="" id="{431417C6-56AC-4DD7-95A9-5DF8AFF6860D}"/>
              </a:ext>
            </a:extLst>
          </p:cNvPr>
          <p:cNvGrpSpPr/>
          <p:nvPr userDrawn="1"/>
        </p:nvGrpSpPr>
        <p:grpSpPr>
          <a:xfrm>
            <a:off x="220265" y="236943"/>
            <a:ext cx="8703470" cy="4669614"/>
            <a:chOff x="293687" y="315924"/>
            <a:chExt cx="11604626" cy="6226152"/>
          </a:xfrm>
        </p:grpSpPr>
        <p:sp>
          <p:nvSpPr>
            <p:cNvPr id="17" name="Freeform 13">
              <a:extLst>
                <a:ext uri="{FF2B5EF4-FFF2-40B4-BE49-F238E27FC236}">
                  <a16:creationId xmlns:a16="http://schemas.microsoft.com/office/drawing/2014/main" xmlns="" id="{BB86E8A5-2661-4F53-ACDE-98EF6DAAC5B9}"/>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8" name="Group 17">
              <a:extLst>
                <a:ext uri="{FF2B5EF4-FFF2-40B4-BE49-F238E27FC236}">
                  <a16:creationId xmlns:a16="http://schemas.microsoft.com/office/drawing/2014/main" xmlns="" id="{DE6BDC67-4448-4806-8410-EBA1543D3AE4}"/>
                </a:ext>
              </a:extLst>
            </p:cNvPr>
            <p:cNvGrpSpPr/>
            <p:nvPr userDrawn="1"/>
          </p:nvGrpSpPr>
          <p:grpSpPr>
            <a:xfrm>
              <a:off x="293687" y="315924"/>
              <a:ext cx="11604626" cy="6226152"/>
              <a:chOff x="293687" y="315776"/>
              <a:chExt cx="11604626" cy="6226152"/>
            </a:xfrm>
          </p:grpSpPr>
          <p:sp>
            <p:nvSpPr>
              <p:cNvPr id="19" name="Freeform 9">
                <a:extLst>
                  <a:ext uri="{FF2B5EF4-FFF2-40B4-BE49-F238E27FC236}">
                    <a16:creationId xmlns:a16="http://schemas.microsoft.com/office/drawing/2014/main" xmlns="" id="{530B6461-3172-48C8-8B0B-EDE8B8463175}"/>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0" name="Freeform 9">
                <a:extLst>
                  <a:ext uri="{FF2B5EF4-FFF2-40B4-BE49-F238E27FC236}">
                    <a16:creationId xmlns:a16="http://schemas.microsoft.com/office/drawing/2014/main" xmlns="" id="{FDE4C8EA-4E19-48E4-8364-C85B7824D16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1" name="Freeform 9">
                <a:extLst>
                  <a:ext uri="{FF2B5EF4-FFF2-40B4-BE49-F238E27FC236}">
                    <a16:creationId xmlns:a16="http://schemas.microsoft.com/office/drawing/2014/main" xmlns="" id="{62E291C7-7211-4F45-AF47-90BEC883E27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2" name="Freeform 9">
                <a:extLst>
                  <a:ext uri="{FF2B5EF4-FFF2-40B4-BE49-F238E27FC236}">
                    <a16:creationId xmlns:a16="http://schemas.microsoft.com/office/drawing/2014/main" xmlns="" id="{0C30507F-BCC9-4008-B5F3-1B99C19B50FD}"/>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xmlns=""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5" name="Title 4">
            <a:extLst>
              <a:ext uri="{FF2B5EF4-FFF2-40B4-BE49-F238E27FC236}">
                <a16:creationId xmlns:a16="http://schemas.microsoft.com/office/drawing/2014/main" xmlns="" id="{68BD188A-906F-4E9F-B0BC-58F4420F7D3C}"/>
              </a:ext>
            </a:extLst>
          </p:cNvPr>
          <p:cNvSpPr>
            <a:spLocks noGrp="1"/>
          </p:cNvSpPr>
          <p:nvPr>
            <p:ph type="title"/>
          </p:nvPr>
        </p:nvSpPr>
        <p:spPr/>
        <p:txBody>
          <a:bodyPr/>
          <a:lstStyle/>
          <a:p>
            <a:r>
              <a:rPr lang="en-US" dirty="0"/>
              <a:t>Click to edit Master title style</a:t>
            </a:r>
          </a:p>
        </p:txBody>
      </p:sp>
      <p:sp>
        <p:nvSpPr>
          <p:cNvPr id="23" name="Slide Number Placeholder 5">
            <a:extLst>
              <a:ext uri="{FF2B5EF4-FFF2-40B4-BE49-F238E27FC236}">
                <a16:creationId xmlns:a16="http://schemas.microsoft.com/office/drawing/2014/main" xmlns="" id="{A5246482-39CA-3040-AE1A-AD03D3526BE6}"/>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639891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Title and Four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a:xfrm>
            <a:off x="685800" y="1463040"/>
            <a:ext cx="3771900" cy="1424785"/>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xmlns="" id="{E7501844-CB78-4978-A465-98A5F1B24AF5}"/>
              </a:ext>
            </a:extLst>
          </p:cNvPr>
          <p:cNvSpPr>
            <a:spLocks noGrp="1"/>
          </p:cNvSpPr>
          <p:nvPr>
            <p:ph idx="10"/>
          </p:nvPr>
        </p:nvSpPr>
        <p:spPr>
          <a:xfrm>
            <a:off x="4672013" y="1463040"/>
            <a:ext cx="3771900" cy="1424785"/>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xmlns="" id="{7415D529-26DE-412A-88B9-FD5039B7A922}"/>
              </a:ext>
            </a:extLst>
          </p:cNvPr>
          <p:cNvSpPr>
            <a:spLocks noGrp="1"/>
          </p:cNvSpPr>
          <p:nvPr>
            <p:ph idx="11"/>
          </p:nvPr>
        </p:nvSpPr>
        <p:spPr>
          <a:xfrm>
            <a:off x="685800" y="3107299"/>
            <a:ext cx="3771900" cy="1426464"/>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xmlns="" id="{17E89B73-62E0-489E-940E-B048ABBBB2FF}"/>
              </a:ext>
            </a:extLst>
          </p:cNvPr>
          <p:cNvSpPr>
            <a:spLocks noGrp="1"/>
          </p:cNvSpPr>
          <p:nvPr>
            <p:ph idx="12"/>
          </p:nvPr>
        </p:nvSpPr>
        <p:spPr>
          <a:xfrm>
            <a:off x="4672013" y="3107299"/>
            <a:ext cx="3771900" cy="1426464"/>
          </a:xfrm>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xmlns="" id="{BBEFB879-94D3-41E5-BBB8-308AC3115693}"/>
              </a:ext>
            </a:extLst>
          </p:cNvPr>
          <p:cNvGrpSpPr/>
          <p:nvPr userDrawn="1"/>
        </p:nvGrpSpPr>
        <p:grpSpPr>
          <a:xfrm>
            <a:off x="220265" y="236943"/>
            <a:ext cx="8703470" cy="4669614"/>
            <a:chOff x="293687" y="315924"/>
            <a:chExt cx="11604626" cy="6226152"/>
          </a:xfrm>
        </p:grpSpPr>
        <p:sp>
          <p:nvSpPr>
            <p:cNvPr id="16" name="Freeform 13">
              <a:extLst>
                <a:ext uri="{FF2B5EF4-FFF2-40B4-BE49-F238E27FC236}">
                  <a16:creationId xmlns:a16="http://schemas.microsoft.com/office/drawing/2014/main" xmlns="" id="{BEBCFBA2-C292-4797-B1B8-CBA326BCE93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7" name="Group 16">
              <a:extLst>
                <a:ext uri="{FF2B5EF4-FFF2-40B4-BE49-F238E27FC236}">
                  <a16:creationId xmlns:a16="http://schemas.microsoft.com/office/drawing/2014/main" xmlns="" id="{2BEAA7A5-8CE0-4DA5-BCFE-172B62328FFA}"/>
                </a:ext>
              </a:extLst>
            </p:cNvPr>
            <p:cNvGrpSpPr/>
            <p:nvPr userDrawn="1"/>
          </p:nvGrpSpPr>
          <p:grpSpPr>
            <a:xfrm>
              <a:off x="293687" y="315924"/>
              <a:ext cx="11604626" cy="6226152"/>
              <a:chOff x="293687" y="315776"/>
              <a:chExt cx="11604626" cy="6226152"/>
            </a:xfrm>
          </p:grpSpPr>
          <p:sp>
            <p:nvSpPr>
              <p:cNvPr id="18" name="Freeform 9">
                <a:extLst>
                  <a:ext uri="{FF2B5EF4-FFF2-40B4-BE49-F238E27FC236}">
                    <a16:creationId xmlns:a16="http://schemas.microsoft.com/office/drawing/2014/main" xmlns="" id="{31C2C6C9-C056-4EFF-B71C-B321A727621A}"/>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BC48FACB-7F83-473F-AA00-A8A1406C29E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0" name="Freeform 9">
                <a:extLst>
                  <a:ext uri="{FF2B5EF4-FFF2-40B4-BE49-F238E27FC236}">
                    <a16:creationId xmlns:a16="http://schemas.microsoft.com/office/drawing/2014/main" xmlns="" id="{BEDCE658-F863-4C97-A4FD-81C81ADF1BB0}"/>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1" name="Freeform 9">
                <a:extLst>
                  <a:ext uri="{FF2B5EF4-FFF2-40B4-BE49-F238E27FC236}">
                    <a16:creationId xmlns:a16="http://schemas.microsoft.com/office/drawing/2014/main" xmlns="" id="{546D887D-2DCA-4360-BEF7-7F42902A76E5}"/>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2" name="Picture 11" descr="Oracle logo in white on red staging background" title="Oracle red badge logo">
            <a:extLst>
              <a:ext uri="{FF2B5EF4-FFF2-40B4-BE49-F238E27FC236}">
                <a16:creationId xmlns:a16="http://schemas.microsoft.com/office/drawing/2014/main" xmlns="" id="{957D65B5-AF6A-402E-B0C5-2D90791FFC2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5" name="Title 4">
            <a:extLst>
              <a:ext uri="{FF2B5EF4-FFF2-40B4-BE49-F238E27FC236}">
                <a16:creationId xmlns:a16="http://schemas.microsoft.com/office/drawing/2014/main" xmlns="" id="{8938A694-25BA-41F9-B1F4-2F10AD7BDDBA}"/>
              </a:ext>
            </a:extLst>
          </p:cNvPr>
          <p:cNvSpPr>
            <a:spLocks noGrp="1"/>
          </p:cNvSpPr>
          <p:nvPr>
            <p:ph type="title"/>
          </p:nvPr>
        </p:nvSpPr>
        <p:spPr/>
        <p:txBody>
          <a:bodyPr/>
          <a:lstStyle/>
          <a:p>
            <a:r>
              <a:rPr lang="en-US" dirty="0"/>
              <a:t>Click to edit Master title style</a:t>
            </a:r>
          </a:p>
        </p:txBody>
      </p:sp>
      <p:sp>
        <p:nvSpPr>
          <p:cNvPr id="22" name="Slide Number Placeholder 5">
            <a:extLst>
              <a:ext uri="{FF2B5EF4-FFF2-40B4-BE49-F238E27FC236}">
                <a16:creationId xmlns:a16="http://schemas.microsoft.com/office/drawing/2014/main" xmlns="" id="{DB4C9AA6-B0C9-5F4C-964B-41D73A500863}"/>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367586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Only with Fram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1770FD6-2A7B-4812-ACA7-6D74A16C1C5C}"/>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a16="http://schemas.microsoft.com/office/drawing/2014/main" xmlns="" id="{50CB0FE0-65B9-46EF-A288-53025EBBF4FE}"/>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a16="http://schemas.microsoft.com/office/drawing/2014/main" xmlns="" id="{648DF40C-E404-4F12-9B2F-47366496F708}"/>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a16="http://schemas.microsoft.com/office/drawing/2014/main" xmlns="" id="{91858614-F130-4153-86A6-78E879CC680E}"/>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a16="http://schemas.microsoft.com/office/drawing/2014/main" xmlns="" id="{273B16F7-4FD4-46DC-8CE8-CEE8F28EB67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AF4360F2-B0C1-4B65-80CF-B484AE38D20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40EB31C4-4466-4805-AA6F-F529F11DB33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a16="http://schemas.microsoft.com/office/drawing/2014/main" xmlns=""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3" name="Title 2">
            <a:extLst>
              <a:ext uri="{FF2B5EF4-FFF2-40B4-BE49-F238E27FC236}">
                <a16:creationId xmlns:a16="http://schemas.microsoft.com/office/drawing/2014/main" xmlns=""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xmlns="" id="{CC3AE760-EB24-3D47-BC45-091F13AC346E}"/>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45321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182">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_Title Only with Fram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xmlns="" id="{C1770FD6-2A7B-4812-ACA7-6D74A16C1C5C}"/>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a16="http://schemas.microsoft.com/office/drawing/2014/main" xmlns="" id="{50CB0FE0-65B9-46EF-A288-53025EBBF4FE}"/>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14" name="Group 13">
              <a:extLst>
                <a:ext uri="{FF2B5EF4-FFF2-40B4-BE49-F238E27FC236}">
                  <a16:creationId xmlns:a16="http://schemas.microsoft.com/office/drawing/2014/main" xmlns="" id="{648DF40C-E404-4F12-9B2F-47366496F708}"/>
                </a:ext>
              </a:extLst>
            </p:cNvPr>
            <p:cNvGrpSpPr/>
            <p:nvPr userDrawn="1"/>
          </p:nvGrpSpPr>
          <p:grpSpPr>
            <a:xfrm>
              <a:off x="293687" y="315924"/>
              <a:ext cx="11604626" cy="6226152"/>
              <a:chOff x="293687" y="315776"/>
              <a:chExt cx="11604626" cy="6226152"/>
            </a:xfrm>
          </p:grpSpPr>
          <p:sp>
            <p:nvSpPr>
              <p:cNvPr id="15" name="Freeform 9">
                <a:extLst>
                  <a:ext uri="{FF2B5EF4-FFF2-40B4-BE49-F238E27FC236}">
                    <a16:creationId xmlns:a16="http://schemas.microsoft.com/office/drawing/2014/main" xmlns="" id="{91858614-F130-4153-86A6-78E879CC680E}"/>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a16="http://schemas.microsoft.com/office/drawing/2014/main" xmlns="" id="{273B16F7-4FD4-46DC-8CE8-CEE8F28EB67B}"/>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AF4360F2-B0C1-4B65-80CF-B484AE38D20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40EB31C4-4466-4805-AA6F-F529F11DB33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1" name="Picture 10" descr="Oracle logo in white on red staging background" title="Oracle red badge logo">
            <a:extLst>
              <a:ext uri="{FF2B5EF4-FFF2-40B4-BE49-F238E27FC236}">
                <a16:creationId xmlns:a16="http://schemas.microsoft.com/office/drawing/2014/main" xmlns="" id="{D1361405-BE61-48BB-8A89-710B31B47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3" name="Title 2">
            <a:extLst>
              <a:ext uri="{FF2B5EF4-FFF2-40B4-BE49-F238E27FC236}">
                <a16:creationId xmlns:a16="http://schemas.microsoft.com/office/drawing/2014/main" xmlns="" id="{ABE1614E-8A41-46DD-A78D-8B0F059A80D7}"/>
              </a:ext>
            </a:extLst>
          </p:cNvPr>
          <p:cNvSpPr>
            <a:spLocks noGrp="1"/>
          </p:cNvSpPr>
          <p:nvPr>
            <p:ph type="title"/>
          </p:nvPr>
        </p:nvSpPr>
        <p:spPr/>
        <p:txBody>
          <a:bodyPr/>
          <a:lstStyle/>
          <a:p>
            <a:r>
              <a:rPr lang="en-US" dirty="0"/>
              <a:t>Click to edit Master title style</a:t>
            </a:r>
          </a:p>
        </p:txBody>
      </p:sp>
      <p:sp>
        <p:nvSpPr>
          <p:cNvPr id="19" name="Slide Number Placeholder 5">
            <a:extLst>
              <a:ext uri="{FF2B5EF4-FFF2-40B4-BE49-F238E27FC236}">
                <a16:creationId xmlns:a16="http://schemas.microsoft.com/office/drawing/2014/main" xmlns="" id="{324609B7-C938-3844-8116-BDF775C0E6F3}"/>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20" name="TextBox 19">
            <a:extLst>
              <a:ext uri="{FF2B5EF4-FFF2-40B4-BE49-F238E27FC236}">
                <a16:creationId xmlns:a16="http://schemas.microsoft.com/office/drawing/2014/main" xmlns="" id="{FE44747E-7297-4B48-9561-EFD42B856E42}"/>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27861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182">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7" name="Text Placeholder 12"/>
          <p:cNvSpPr>
            <a:spLocks noGrp="1"/>
          </p:cNvSpPr>
          <p:nvPr>
            <p:ph type="body" sz="quarter" idx="13" hasCustomPrompt="1"/>
          </p:nvPr>
        </p:nvSpPr>
        <p:spPr>
          <a:xfrm>
            <a:off x="685800" y="1251081"/>
            <a:ext cx="7772401" cy="320040"/>
          </a:xfrm>
        </p:spPr>
        <p:txBody>
          <a:bodyPr>
            <a:noAutofit/>
          </a:bodyPr>
          <a:lstStyle>
            <a:lvl1pPr marL="1191" indent="0">
              <a:spcBef>
                <a:spcPts val="0"/>
              </a:spcBef>
              <a:buFontTx/>
              <a:buNone/>
              <a:defRPr sz="1800" b="0" baseline="0">
                <a:solidFill>
                  <a:schemeClr val="bg2">
                    <a:lumMod val="50000"/>
                  </a:schemeClr>
                </a:solidFill>
                <a:latin typeface="Calibri" panose="020F0502020204030204" pitchFamily="34" charset="0"/>
                <a:cs typeface="Calibri" panose="020F0502020204030204" pitchFamily="34" charset="0"/>
              </a:defRPr>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grpSp>
        <p:nvGrpSpPr>
          <p:cNvPr id="12" name="Group 11">
            <a:extLst>
              <a:ext uri="{FF2B5EF4-FFF2-40B4-BE49-F238E27FC236}">
                <a16:creationId xmlns:a16="http://schemas.microsoft.com/office/drawing/2014/main" xmlns="" id="{E6571DA6-7D80-4890-8F4B-B1B06789A074}"/>
              </a:ext>
            </a:extLst>
          </p:cNvPr>
          <p:cNvGrpSpPr/>
          <p:nvPr userDrawn="1"/>
        </p:nvGrpSpPr>
        <p:grpSpPr>
          <a:xfrm>
            <a:off x="220265" y="236943"/>
            <a:ext cx="8703470" cy="4669614"/>
            <a:chOff x="293687" y="315924"/>
            <a:chExt cx="11604626" cy="6226152"/>
          </a:xfrm>
        </p:grpSpPr>
        <p:sp>
          <p:nvSpPr>
            <p:cNvPr id="13" name="Freeform 13">
              <a:extLst>
                <a:ext uri="{FF2B5EF4-FFF2-40B4-BE49-F238E27FC236}">
                  <a16:creationId xmlns:a16="http://schemas.microsoft.com/office/drawing/2014/main" xmlns="" id="{98F6736D-AA09-490A-94C4-8D26700ABD20}"/>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22" name="Group 21">
              <a:extLst>
                <a:ext uri="{FF2B5EF4-FFF2-40B4-BE49-F238E27FC236}">
                  <a16:creationId xmlns:a16="http://schemas.microsoft.com/office/drawing/2014/main" xmlns="" id="{2E4FDB98-5933-4708-9D9F-48BAC46E6231}"/>
                </a:ext>
              </a:extLst>
            </p:cNvPr>
            <p:cNvGrpSpPr/>
            <p:nvPr userDrawn="1"/>
          </p:nvGrpSpPr>
          <p:grpSpPr>
            <a:xfrm>
              <a:off x="293687" y="315924"/>
              <a:ext cx="11604626" cy="6226152"/>
              <a:chOff x="293687" y="315776"/>
              <a:chExt cx="11604626" cy="6226152"/>
            </a:xfrm>
          </p:grpSpPr>
          <p:sp>
            <p:nvSpPr>
              <p:cNvPr id="23" name="Freeform 9">
                <a:extLst>
                  <a:ext uri="{FF2B5EF4-FFF2-40B4-BE49-F238E27FC236}">
                    <a16:creationId xmlns:a16="http://schemas.microsoft.com/office/drawing/2014/main" xmlns="" id="{AA4FAC0C-B7AE-494B-BC35-EA9135966875}"/>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4" name="Freeform 9">
                <a:extLst>
                  <a:ext uri="{FF2B5EF4-FFF2-40B4-BE49-F238E27FC236}">
                    <a16:creationId xmlns:a16="http://schemas.microsoft.com/office/drawing/2014/main" xmlns="" id="{1A2C1E4A-94D6-43F0-8BFA-2FD497AE41DD}"/>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5" name="Freeform 9">
                <a:extLst>
                  <a:ext uri="{FF2B5EF4-FFF2-40B4-BE49-F238E27FC236}">
                    <a16:creationId xmlns:a16="http://schemas.microsoft.com/office/drawing/2014/main" xmlns="" id="{DBC0DB28-988B-41BB-9DBB-DE04C6EEBACB}"/>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26" name="Freeform 9">
                <a:extLst>
                  <a:ext uri="{FF2B5EF4-FFF2-40B4-BE49-F238E27FC236}">
                    <a16:creationId xmlns:a16="http://schemas.microsoft.com/office/drawing/2014/main" xmlns="" id="{75A91DC9-1ED0-443D-891B-901166D53876}"/>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21" name="Picture 20" descr="Oracle logo in white on red staging background" title="Oracle red badge logo">
            <a:extLst>
              <a:ext uri="{FF2B5EF4-FFF2-40B4-BE49-F238E27FC236}">
                <a16:creationId xmlns:a16="http://schemas.microsoft.com/office/drawing/2014/main" xmlns="" id="{90F0D749-F01F-4742-886B-C6F3D6C23FA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14" name="Slide Number Placeholder 5">
            <a:extLst>
              <a:ext uri="{FF2B5EF4-FFF2-40B4-BE49-F238E27FC236}">
                <a16:creationId xmlns:a16="http://schemas.microsoft.com/office/drawing/2014/main" xmlns="" id="{A4020CD7-063F-7C42-A6BB-F164B390D176}"/>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04844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itle Only with Corner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EBB6BC2D-EF89-4613-8253-5AED5667242E}"/>
              </a:ext>
            </a:extLst>
          </p:cNvPr>
          <p:cNvGrpSpPr/>
          <p:nvPr userDrawn="1"/>
        </p:nvGrpSpPr>
        <p:grpSpPr>
          <a:xfrm>
            <a:off x="220265" y="236943"/>
            <a:ext cx="8703470" cy="4669614"/>
            <a:chOff x="293687" y="315776"/>
            <a:chExt cx="11604626" cy="6226152"/>
          </a:xfrm>
        </p:grpSpPr>
        <p:sp>
          <p:nvSpPr>
            <p:cNvPr id="16" name="Freeform 9">
              <a:extLst>
                <a:ext uri="{FF2B5EF4-FFF2-40B4-BE49-F238E27FC236}">
                  <a16:creationId xmlns:a16="http://schemas.microsoft.com/office/drawing/2014/main" xmlns=""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2" name="Title 1">
            <a:extLst>
              <a:ext uri="{FF2B5EF4-FFF2-40B4-BE49-F238E27FC236}">
                <a16:creationId xmlns:a16="http://schemas.microsoft.com/office/drawing/2014/main" xmlns="" id="{203D7A76-F5FD-4A11-A1D3-6498DB917566}"/>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xmlns="" id="{237952D9-B16C-784B-8EB4-B1E428A249DF}"/>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45506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loud Applications">
    <p:spTree>
      <p:nvGrpSpPr>
        <p:cNvPr id="1" name=""/>
        <p:cNvGrpSpPr/>
        <p:nvPr/>
      </p:nvGrpSpPr>
      <p:grpSpPr>
        <a:xfrm>
          <a:off x="0" y="0"/>
          <a:ext cx="0" cy="0"/>
          <a:chOff x="0" y="0"/>
          <a:chExt cx="0" cy="0"/>
        </a:xfrm>
      </p:grpSpPr>
      <p:sp>
        <p:nvSpPr>
          <p:cNvPr id="2" name="Rectangle 1"/>
          <p:cNvSpPr/>
          <p:nvPr userDrawn="1"/>
        </p:nvSpPr>
        <p:spPr>
          <a:xfrm>
            <a:off x="683593" y="1427887"/>
            <a:ext cx="2290966" cy="2949539"/>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32" name="Rectangle 31">
            <a:extLst>
              <a:ext uri="{FF2B5EF4-FFF2-40B4-BE49-F238E27FC236}">
                <a16:creationId xmlns:a16="http://schemas.microsoft.com/office/drawing/2014/main" xmlns="" id="{337E2CF2-3FD2-49B6-BD17-D34E151F6896}"/>
              </a:ext>
            </a:extLst>
          </p:cNvPr>
          <p:cNvSpPr/>
          <p:nvPr userDrawn="1"/>
        </p:nvSpPr>
        <p:spPr>
          <a:xfrm>
            <a:off x="3144160" y="1427887"/>
            <a:ext cx="5296859" cy="44343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34" name="Text Placeholder 6">
            <a:extLst>
              <a:ext uri="{FF2B5EF4-FFF2-40B4-BE49-F238E27FC236}">
                <a16:creationId xmlns:a16="http://schemas.microsoft.com/office/drawing/2014/main" xmlns="" id="{4E2E5F40-1625-4163-8EBE-CC89CC855713}"/>
              </a:ext>
            </a:extLst>
          </p:cNvPr>
          <p:cNvSpPr>
            <a:spLocks noGrp="1"/>
          </p:cNvSpPr>
          <p:nvPr>
            <p:ph type="body" sz="quarter" idx="16" hasCustomPrompt="1"/>
          </p:nvPr>
        </p:nvSpPr>
        <p:spPr>
          <a:xfrm>
            <a:off x="3345274" y="1521024"/>
            <a:ext cx="4926143" cy="337513"/>
          </a:xfrm>
        </p:spPr>
        <p:txBody>
          <a:bodyPr/>
          <a:lstStyle>
            <a:lvl1pPr>
              <a:defRPr sz="1200" b="1" cap="all" baseline="0">
                <a:solidFill>
                  <a:schemeClr val="tx2"/>
                </a:solidFill>
                <a:latin typeface="Calibri" panose="020F0502020204030204" pitchFamily="34" charset="0"/>
                <a:cs typeface="Calibri" panose="020F0502020204030204" pitchFamily="34" charset="0"/>
              </a:defRPr>
            </a:lvl1pPr>
          </a:lstStyle>
          <a:p>
            <a:pPr lvl="0"/>
            <a:r>
              <a:rPr lang="en-US" dirty="0"/>
              <a:t>Title or Highlights</a:t>
            </a:r>
          </a:p>
        </p:txBody>
      </p:sp>
      <p:sp>
        <p:nvSpPr>
          <p:cNvPr id="27" name="Rectangle 26">
            <a:extLst>
              <a:ext uri="{FF2B5EF4-FFF2-40B4-BE49-F238E27FC236}">
                <a16:creationId xmlns:a16="http://schemas.microsoft.com/office/drawing/2014/main" xmlns="" id="{812A45D1-CEAF-4648-BF25-82BB5524FF9F}"/>
              </a:ext>
            </a:extLst>
          </p:cNvPr>
          <p:cNvSpPr/>
          <p:nvPr userDrawn="1"/>
        </p:nvSpPr>
        <p:spPr>
          <a:xfrm>
            <a:off x="685801" y="0"/>
            <a:ext cx="532398" cy="5323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6" name="Title 5">
            <a:extLst>
              <a:ext uri="{FF2B5EF4-FFF2-40B4-BE49-F238E27FC236}">
                <a16:creationId xmlns:a16="http://schemas.microsoft.com/office/drawing/2014/main" xmlns="" id="{A6C50AD0-AB9C-4EB5-8052-162DAC3A5CEE}"/>
              </a:ext>
            </a:extLst>
          </p:cNvPr>
          <p:cNvSpPr>
            <a:spLocks noGrp="1"/>
          </p:cNvSpPr>
          <p:nvPr>
            <p:ph type="title"/>
          </p:nvPr>
        </p:nvSpPr>
        <p:spPr/>
        <p:txBody>
          <a:bodyPr/>
          <a:lstStyle/>
          <a:p>
            <a:r>
              <a:rPr lang="en-US" dirty="0"/>
              <a:t>Click to edit Master title style</a:t>
            </a:r>
          </a:p>
        </p:txBody>
      </p:sp>
      <p:grpSp>
        <p:nvGrpSpPr>
          <p:cNvPr id="9" name="Group 8">
            <a:extLst>
              <a:ext uri="{FF2B5EF4-FFF2-40B4-BE49-F238E27FC236}">
                <a16:creationId xmlns:a16="http://schemas.microsoft.com/office/drawing/2014/main" xmlns="" id="{7D36DA67-E980-449C-B588-FA9301BAAF8D}"/>
              </a:ext>
            </a:extLst>
          </p:cNvPr>
          <p:cNvGrpSpPr/>
          <p:nvPr userDrawn="1"/>
        </p:nvGrpSpPr>
        <p:grpSpPr>
          <a:xfrm>
            <a:off x="220265" y="236943"/>
            <a:ext cx="8703470" cy="4669614"/>
            <a:chOff x="293687" y="315776"/>
            <a:chExt cx="11604626" cy="6226152"/>
          </a:xfrm>
          <a:solidFill>
            <a:schemeClr val="tx2"/>
          </a:solidFill>
        </p:grpSpPr>
        <p:sp>
          <p:nvSpPr>
            <p:cNvPr id="10" name="Freeform 9">
              <a:extLst>
                <a:ext uri="{FF2B5EF4-FFF2-40B4-BE49-F238E27FC236}">
                  <a16:creationId xmlns:a16="http://schemas.microsoft.com/office/drawing/2014/main" xmlns=""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1" name="Freeform 9">
              <a:extLst>
                <a:ext uri="{FF2B5EF4-FFF2-40B4-BE49-F238E27FC236}">
                  <a16:creationId xmlns:a16="http://schemas.microsoft.com/office/drawing/2014/main" xmlns=""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3" name="Freeform 9">
              <a:extLst>
                <a:ext uri="{FF2B5EF4-FFF2-40B4-BE49-F238E27FC236}">
                  <a16:creationId xmlns:a16="http://schemas.microsoft.com/office/drawing/2014/main" xmlns=""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3" name="Text Placeholder 2">
            <a:extLst>
              <a:ext uri="{FF2B5EF4-FFF2-40B4-BE49-F238E27FC236}">
                <a16:creationId xmlns:a16="http://schemas.microsoft.com/office/drawing/2014/main" xmlns="" id="{0E102681-6811-4AFB-BD97-FC6F8598BD71}"/>
              </a:ext>
            </a:extLst>
          </p:cNvPr>
          <p:cNvSpPr>
            <a:spLocks noGrp="1"/>
          </p:cNvSpPr>
          <p:nvPr>
            <p:ph type="body" sz="quarter" idx="10" hasCustomPrompt="1"/>
          </p:nvPr>
        </p:nvSpPr>
        <p:spPr>
          <a:xfrm>
            <a:off x="837923" y="1521023"/>
            <a:ext cx="2057400" cy="411480"/>
          </a:xfrm>
        </p:spPr>
        <p:txBody>
          <a:bodyPr anchor="t"/>
          <a:lstStyle>
            <a:lvl1pPr>
              <a:defRPr sz="3600"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18" name="Text Placeholder 2">
            <a:extLst>
              <a:ext uri="{FF2B5EF4-FFF2-40B4-BE49-F238E27FC236}">
                <a16:creationId xmlns:a16="http://schemas.microsoft.com/office/drawing/2014/main" xmlns="" id="{8A2FA228-E74D-4B5B-B97C-750BDEA87276}"/>
              </a:ext>
            </a:extLst>
          </p:cNvPr>
          <p:cNvSpPr>
            <a:spLocks noGrp="1"/>
          </p:cNvSpPr>
          <p:nvPr>
            <p:ph type="body" sz="quarter" idx="11" hasCustomPrompt="1"/>
          </p:nvPr>
        </p:nvSpPr>
        <p:spPr>
          <a:xfrm>
            <a:off x="837924" y="1955993"/>
            <a:ext cx="2057400" cy="205740"/>
          </a:xfrm>
        </p:spPr>
        <p:txBody>
          <a:bodyPr anchor="t"/>
          <a:lstStyle>
            <a:lvl1pPr>
              <a:defRPr sz="1350">
                <a:latin typeface="Calibri" panose="020F0502020204030204" pitchFamily="34" charset="0"/>
                <a:cs typeface="Calibri" panose="020F0502020204030204" pitchFamily="34" charset="0"/>
              </a:defRPr>
            </a:lvl1pPr>
          </a:lstStyle>
          <a:p>
            <a:pPr lvl="0"/>
            <a:r>
              <a:rPr lang="en-US" dirty="0"/>
              <a:t>New feature text</a:t>
            </a:r>
          </a:p>
        </p:txBody>
      </p:sp>
      <p:sp>
        <p:nvSpPr>
          <p:cNvPr id="19" name="Rectangle 18">
            <a:extLst>
              <a:ext uri="{FF2B5EF4-FFF2-40B4-BE49-F238E27FC236}">
                <a16:creationId xmlns:a16="http://schemas.microsoft.com/office/drawing/2014/main" xmlns="" id="{337E2CF2-3FD2-49B6-BD17-D34E151F6896}"/>
              </a:ext>
            </a:extLst>
          </p:cNvPr>
          <p:cNvSpPr/>
          <p:nvPr userDrawn="1"/>
        </p:nvSpPr>
        <p:spPr>
          <a:xfrm>
            <a:off x="3147056" y="1951672"/>
            <a:ext cx="2606040" cy="2425754"/>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20" name="Rectangle 19">
            <a:extLst>
              <a:ext uri="{FF2B5EF4-FFF2-40B4-BE49-F238E27FC236}">
                <a16:creationId xmlns:a16="http://schemas.microsoft.com/office/drawing/2014/main" xmlns="" id="{337E2CF2-3FD2-49B6-BD17-D34E151F6896}"/>
              </a:ext>
            </a:extLst>
          </p:cNvPr>
          <p:cNvSpPr/>
          <p:nvPr userDrawn="1"/>
        </p:nvSpPr>
        <p:spPr>
          <a:xfrm>
            <a:off x="5834978" y="1951672"/>
            <a:ext cx="2606040" cy="2425754"/>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7" name="Content Placeholder 6">
            <a:extLst>
              <a:ext uri="{FF2B5EF4-FFF2-40B4-BE49-F238E27FC236}">
                <a16:creationId xmlns:a16="http://schemas.microsoft.com/office/drawing/2014/main" xmlns="" id="{447AEF59-FE99-469E-BCE2-A8E4A672DF44}"/>
              </a:ext>
            </a:extLst>
          </p:cNvPr>
          <p:cNvSpPr>
            <a:spLocks noGrp="1"/>
          </p:cNvSpPr>
          <p:nvPr>
            <p:ph sz="quarter" idx="17"/>
          </p:nvPr>
        </p:nvSpPr>
        <p:spPr>
          <a:xfrm>
            <a:off x="3345366" y="2039966"/>
            <a:ext cx="2263140" cy="2194560"/>
          </a:xfrm>
        </p:spPr>
        <p:txBody>
          <a:bodyPr/>
          <a:lstStyle>
            <a:lvl1pPr>
              <a:defRPr sz="1350">
                <a:solidFill>
                  <a:schemeClr val="tx2"/>
                </a:solidFill>
                <a:latin typeface="Calibri" panose="020F0502020204030204" pitchFamily="34" charset="0"/>
                <a:cs typeface="Calibri" panose="020F0502020204030204" pitchFamily="34" charset="0"/>
              </a:defRPr>
            </a:lvl1pPr>
            <a:lvl2pPr>
              <a:defRPr sz="1200">
                <a:solidFill>
                  <a:schemeClr val="tx2"/>
                </a:solidFill>
                <a:latin typeface="Calibri" panose="020F0502020204030204" pitchFamily="34" charset="0"/>
                <a:cs typeface="Calibri" panose="020F0502020204030204" pitchFamily="34" charset="0"/>
              </a:defRPr>
            </a:lvl2pPr>
            <a:lvl3pPr>
              <a:defRPr sz="1050">
                <a:solidFill>
                  <a:schemeClr val="tx2"/>
                </a:solidFill>
                <a:latin typeface="Calibri" panose="020F0502020204030204" pitchFamily="34" charset="0"/>
                <a:cs typeface="Calibri" panose="020F0502020204030204" pitchFamily="34" charset="0"/>
              </a:defRPr>
            </a:lvl3pPr>
            <a:lvl4pPr>
              <a:defRPr sz="900">
                <a:solidFill>
                  <a:schemeClr val="tx2"/>
                </a:solidFill>
                <a:latin typeface="Calibri" panose="020F0502020204030204" pitchFamily="34" charset="0"/>
                <a:cs typeface="Calibri" panose="020F0502020204030204" pitchFamily="34" charset="0"/>
              </a:defRPr>
            </a:lvl4pPr>
            <a:lvl5pPr>
              <a:defRPr sz="900">
                <a:solidFill>
                  <a:schemeClr val="tx2"/>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6">
            <a:extLst>
              <a:ext uri="{FF2B5EF4-FFF2-40B4-BE49-F238E27FC236}">
                <a16:creationId xmlns:a16="http://schemas.microsoft.com/office/drawing/2014/main" xmlns="" id="{447AEF59-FE99-469E-BCE2-A8E4A672DF44}"/>
              </a:ext>
            </a:extLst>
          </p:cNvPr>
          <p:cNvSpPr>
            <a:spLocks noGrp="1"/>
          </p:cNvSpPr>
          <p:nvPr>
            <p:ph sz="quarter" idx="18"/>
          </p:nvPr>
        </p:nvSpPr>
        <p:spPr>
          <a:xfrm>
            <a:off x="5984898" y="2039966"/>
            <a:ext cx="2263140" cy="2194560"/>
          </a:xfrm>
        </p:spPr>
        <p:txBody>
          <a:bodyPr/>
          <a:lstStyle>
            <a:lvl1pPr>
              <a:defRPr sz="1350">
                <a:solidFill>
                  <a:schemeClr val="tx2"/>
                </a:solidFill>
                <a:latin typeface="Calibri" panose="020F0502020204030204" pitchFamily="34" charset="0"/>
                <a:cs typeface="Calibri" panose="020F0502020204030204" pitchFamily="34" charset="0"/>
              </a:defRPr>
            </a:lvl1pPr>
            <a:lvl2pPr>
              <a:defRPr sz="1200">
                <a:solidFill>
                  <a:schemeClr val="tx2"/>
                </a:solidFill>
                <a:latin typeface="Calibri" panose="020F0502020204030204" pitchFamily="34" charset="0"/>
                <a:cs typeface="Calibri" panose="020F0502020204030204" pitchFamily="34" charset="0"/>
              </a:defRPr>
            </a:lvl2pPr>
            <a:lvl3pPr>
              <a:defRPr sz="1050">
                <a:solidFill>
                  <a:schemeClr val="tx2"/>
                </a:solidFill>
                <a:latin typeface="Calibri" panose="020F0502020204030204" pitchFamily="34" charset="0"/>
                <a:cs typeface="Calibri" panose="020F0502020204030204" pitchFamily="34" charset="0"/>
              </a:defRPr>
            </a:lvl3pPr>
            <a:lvl4pPr>
              <a:defRPr sz="900">
                <a:solidFill>
                  <a:schemeClr val="tx2"/>
                </a:solidFill>
                <a:latin typeface="Calibri" panose="020F0502020204030204" pitchFamily="34" charset="0"/>
                <a:cs typeface="Calibri" panose="020F0502020204030204" pitchFamily="34" charset="0"/>
              </a:defRPr>
            </a:lvl4pPr>
            <a:lvl5pPr>
              <a:defRPr sz="900">
                <a:solidFill>
                  <a:schemeClr val="tx2"/>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2">
            <a:extLst>
              <a:ext uri="{FF2B5EF4-FFF2-40B4-BE49-F238E27FC236}">
                <a16:creationId xmlns:a16="http://schemas.microsoft.com/office/drawing/2014/main" xmlns="" id="{0E102681-6811-4AFB-BD97-FC6F8598BD71}"/>
              </a:ext>
            </a:extLst>
          </p:cNvPr>
          <p:cNvSpPr>
            <a:spLocks noGrp="1"/>
          </p:cNvSpPr>
          <p:nvPr>
            <p:ph type="body" sz="quarter" idx="19" hasCustomPrompt="1"/>
          </p:nvPr>
        </p:nvSpPr>
        <p:spPr>
          <a:xfrm>
            <a:off x="837923" y="2222613"/>
            <a:ext cx="2057400" cy="411480"/>
          </a:xfrm>
        </p:spPr>
        <p:txBody>
          <a:bodyPr anchor="t"/>
          <a:lstStyle>
            <a:lvl1pPr>
              <a:defRPr sz="3600"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0" name="Text Placeholder 2">
            <a:extLst>
              <a:ext uri="{FF2B5EF4-FFF2-40B4-BE49-F238E27FC236}">
                <a16:creationId xmlns:a16="http://schemas.microsoft.com/office/drawing/2014/main" xmlns="" id="{8A2FA228-E74D-4B5B-B97C-750BDEA87276}"/>
              </a:ext>
            </a:extLst>
          </p:cNvPr>
          <p:cNvSpPr>
            <a:spLocks noGrp="1"/>
          </p:cNvSpPr>
          <p:nvPr>
            <p:ph type="body" sz="quarter" idx="20" hasCustomPrompt="1"/>
          </p:nvPr>
        </p:nvSpPr>
        <p:spPr>
          <a:xfrm>
            <a:off x="839461" y="2650517"/>
            <a:ext cx="2057400" cy="205740"/>
          </a:xfrm>
        </p:spPr>
        <p:txBody>
          <a:bodyPr anchor="t"/>
          <a:lstStyle>
            <a:lvl1pPr>
              <a:defRPr sz="1350">
                <a:latin typeface="Calibri" panose="020F0502020204030204" pitchFamily="34" charset="0"/>
                <a:cs typeface="Calibri" panose="020F0502020204030204" pitchFamily="34" charset="0"/>
              </a:defRPr>
            </a:lvl1pPr>
          </a:lstStyle>
          <a:p>
            <a:pPr lvl="0"/>
            <a:r>
              <a:rPr lang="en-US" dirty="0"/>
              <a:t>New feature text</a:t>
            </a:r>
          </a:p>
        </p:txBody>
      </p:sp>
      <p:sp>
        <p:nvSpPr>
          <p:cNvPr id="31" name="Text Placeholder 2">
            <a:extLst>
              <a:ext uri="{FF2B5EF4-FFF2-40B4-BE49-F238E27FC236}">
                <a16:creationId xmlns:a16="http://schemas.microsoft.com/office/drawing/2014/main" xmlns="" id="{0E102681-6811-4AFB-BD97-FC6F8598BD71}"/>
              </a:ext>
            </a:extLst>
          </p:cNvPr>
          <p:cNvSpPr>
            <a:spLocks noGrp="1"/>
          </p:cNvSpPr>
          <p:nvPr>
            <p:ph type="body" sz="quarter" idx="21" hasCustomPrompt="1"/>
          </p:nvPr>
        </p:nvSpPr>
        <p:spPr>
          <a:xfrm>
            <a:off x="837925" y="2913478"/>
            <a:ext cx="2057400" cy="411480"/>
          </a:xfrm>
        </p:spPr>
        <p:txBody>
          <a:bodyPr anchor="t"/>
          <a:lstStyle>
            <a:lvl1pPr>
              <a:defRPr sz="3600"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3" name="Text Placeholder 2">
            <a:extLst>
              <a:ext uri="{FF2B5EF4-FFF2-40B4-BE49-F238E27FC236}">
                <a16:creationId xmlns:a16="http://schemas.microsoft.com/office/drawing/2014/main" xmlns="" id="{8A2FA228-E74D-4B5B-B97C-750BDEA87276}"/>
              </a:ext>
            </a:extLst>
          </p:cNvPr>
          <p:cNvSpPr>
            <a:spLocks noGrp="1"/>
          </p:cNvSpPr>
          <p:nvPr>
            <p:ph type="body" sz="quarter" idx="22" hasCustomPrompt="1"/>
          </p:nvPr>
        </p:nvSpPr>
        <p:spPr>
          <a:xfrm>
            <a:off x="837926" y="3340909"/>
            <a:ext cx="2057400" cy="205740"/>
          </a:xfrm>
        </p:spPr>
        <p:txBody>
          <a:bodyPr anchor="t"/>
          <a:lstStyle>
            <a:lvl1pPr>
              <a:defRPr sz="1350">
                <a:latin typeface="Calibri" panose="020F0502020204030204" pitchFamily="34" charset="0"/>
                <a:cs typeface="Calibri" panose="020F0502020204030204" pitchFamily="34" charset="0"/>
              </a:defRPr>
            </a:lvl1pPr>
          </a:lstStyle>
          <a:p>
            <a:pPr lvl="0"/>
            <a:r>
              <a:rPr lang="en-US" dirty="0"/>
              <a:t>New feature text</a:t>
            </a:r>
          </a:p>
        </p:txBody>
      </p:sp>
      <p:sp>
        <p:nvSpPr>
          <p:cNvPr id="35" name="Text Placeholder 2">
            <a:extLst>
              <a:ext uri="{FF2B5EF4-FFF2-40B4-BE49-F238E27FC236}">
                <a16:creationId xmlns:a16="http://schemas.microsoft.com/office/drawing/2014/main" xmlns="" id="{0E102681-6811-4AFB-BD97-FC6F8598BD71}"/>
              </a:ext>
            </a:extLst>
          </p:cNvPr>
          <p:cNvSpPr>
            <a:spLocks noGrp="1"/>
          </p:cNvSpPr>
          <p:nvPr>
            <p:ph type="body" sz="quarter" idx="23" hasCustomPrompt="1"/>
          </p:nvPr>
        </p:nvSpPr>
        <p:spPr>
          <a:xfrm>
            <a:off x="837925" y="3610306"/>
            <a:ext cx="2057400" cy="411480"/>
          </a:xfrm>
        </p:spPr>
        <p:txBody>
          <a:bodyPr anchor="t"/>
          <a:lstStyle>
            <a:lvl1pPr>
              <a:defRPr sz="3600" b="0">
                <a:solidFill>
                  <a:schemeClr val="accent1"/>
                </a:solidFill>
                <a:latin typeface="Calibri" panose="020F0502020204030204" pitchFamily="34" charset="0"/>
                <a:cs typeface="Calibri" panose="020F0502020204030204" pitchFamily="34" charset="0"/>
              </a:defRPr>
            </a:lvl1pPr>
          </a:lstStyle>
          <a:p>
            <a:pPr lvl="0"/>
            <a:r>
              <a:rPr lang="en-US" dirty="0"/>
              <a:t>#</a:t>
            </a:r>
          </a:p>
        </p:txBody>
      </p:sp>
      <p:sp>
        <p:nvSpPr>
          <p:cNvPr id="36" name="Text Placeholder 2">
            <a:extLst>
              <a:ext uri="{FF2B5EF4-FFF2-40B4-BE49-F238E27FC236}">
                <a16:creationId xmlns:a16="http://schemas.microsoft.com/office/drawing/2014/main" xmlns="" id="{8A2FA228-E74D-4B5B-B97C-750BDEA87276}"/>
              </a:ext>
            </a:extLst>
          </p:cNvPr>
          <p:cNvSpPr>
            <a:spLocks noGrp="1"/>
          </p:cNvSpPr>
          <p:nvPr>
            <p:ph type="body" sz="quarter" idx="24" hasCustomPrompt="1"/>
          </p:nvPr>
        </p:nvSpPr>
        <p:spPr>
          <a:xfrm>
            <a:off x="837926" y="4037735"/>
            <a:ext cx="2057400" cy="205740"/>
          </a:xfrm>
        </p:spPr>
        <p:txBody>
          <a:bodyPr anchor="t"/>
          <a:lstStyle>
            <a:lvl1pPr>
              <a:defRPr sz="1350">
                <a:latin typeface="Calibri" panose="020F0502020204030204" pitchFamily="34" charset="0"/>
                <a:cs typeface="Calibri" panose="020F0502020204030204" pitchFamily="34" charset="0"/>
              </a:defRPr>
            </a:lvl1pPr>
          </a:lstStyle>
          <a:p>
            <a:pPr lvl="0"/>
            <a:r>
              <a:rPr lang="en-US" dirty="0"/>
              <a:t>New feature text</a:t>
            </a:r>
          </a:p>
        </p:txBody>
      </p:sp>
      <p:sp>
        <p:nvSpPr>
          <p:cNvPr id="24" name="Slide Number Placeholder 5">
            <a:extLst>
              <a:ext uri="{FF2B5EF4-FFF2-40B4-BE49-F238E27FC236}">
                <a16:creationId xmlns:a16="http://schemas.microsoft.com/office/drawing/2014/main" xmlns="" id="{D0CE59E8-0739-B44D-A212-663D5B664ED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54815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Big Statem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6C50AD0-AB9C-4EB5-8052-162DAC3A5CEE}"/>
              </a:ext>
            </a:extLst>
          </p:cNvPr>
          <p:cNvSpPr>
            <a:spLocks noGrp="1"/>
          </p:cNvSpPr>
          <p:nvPr>
            <p:ph type="title"/>
          </p:nvPr>
        </p:nvSpPr>
        <p:spPr>
          <a:xfrm>
            <a:off x="685800" y="342900"/>
            <a:ext cx="7758113" cy="4193381"/>
          </a:xfrm>
        </p:spPr>
        <p:txBody>
          <a:bodyPr anchor="ctr"/>
          <a:lstStyle>
            <a:lvl1pPr>
              <a:lnSpc>
                <a:spcPts val="5625"/>
              </a:lnSpc>
              <a:defRPr sz="4500" cap="all" spc="450" baseline="0"/>
            </a:lvl1pPr>
          </a:lstStyle>
          <a:p>
            <a:r>
              <a:rPr lang="en-US" dirty="0"/>
              <a:t>Click to edit Master title style</a:t>
            </a:r>
          </a:p>
        </p:txBody>
      </p:sp>
      <p:grpSp>
        <p:nvGrpSpPr>
          <p:cNvPr id="8" name="Group 7">
            <a:extLst>
              <a:ext uri="{FF2B5EF4-FFF2-40B4-BE49-F238E27FC236}">
                <a16:creationId xmlns:a16="http://schemas.microsoft.com/office/drawing/2014/main" xmlns="" id="{A6F7B275-6C44-4DC9-BE46-8721DA15BCEA}"/>
              </a:ext>
            </a:extLst>
          </p:cNvPr>
          <p:cNvGrpSpPr/>
          <p:nvPr userDrawn="1"/>
        </p:nvGrpSpPr>
        <p:grpSpPr>
          <a:xfrm>
            <a:off x="220265" y="236943"/>
            <a:ext cx="8703470" cy="4669614"/>
            <a:chOff x="293687" y="315776"/>
            <a:chExt cx="11604626" cy="6226152"/>
          </a:xfrm>
        </p:grpSpPr>
        <p:sp>
          <p:nvSpPr>
            <p:cNvPr id="14" name="Freeform 9">
              <a:extLst>
                <a:ext uri="{FF2B5EF4-FFF2-40B4-BE49-F238E27FC236}">
                  <a16:creationId xmlns:a16="http://schemas.microsoft.com/office/drawing/2014/main" xmlns="" id="{FB5BA26B-5C9F-435A-82EE-CE1EA5EC6852}"/>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5" name="Freeform 9">
              <a:extLst>
                <a:ext uri="{FF2B5EF4-FFF2-40B4-BE49-F238E27FC236}">
                  <a16:creationId xmlns:a16="http://schemas.microsoft.com/office/drawing/2014/main" xmlns="" id="{849D38A8-E05B-46B2-9333-AC321127C54C}"/>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6" name="Freeform 9">
              <a:extLst>
                <a:ext uri="{FF2B5EF4-FFF2-40B4-BE49-F238E27FC236}">
                  <a16:creationId xmlns:a16="http://schemas.microsoft.com/office/drawing/2014/main" xmlns="" id="{B5104BEF-8E94-4E9A-883F-DAC36C75FE9D}"/>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FBDEAE5F-630B-428B-91DC-9E2E372AA56E}"/>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xmlns="" id="{DB0C0E0E-E9F6-C04A-BC3F-A6DD8D36D28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13140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02FA79B-4D00-5443-8271-4029F9997D20}"/>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6710983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Large Sta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7D36DA67-E980-449C-B588-FA9301BAAF8D}"/>
              </a:ext>
            </a:extLst>
          </p:cNvPr>
          <p:cNvGrpSpPr/>
          <p:nvPr userDrawn="1"/>
        </p:nvGrpSpPr>
        <p:grpSpPr>
          <a:xfrm>
            <a:off x="220265" y="236943"/>
            <a:ext cx="8703470" cy="4669614"/>
            <a:chOff x="293687" y="315776"/>
            <a:chExt cx="11604626" cy="6226152"/>
          </a:xfrm>
          <a:solidFill>
            <a:schemeClr val="tx2"/>
          </a:solidFill>
        </p:grpSpPr>
        <p:sp>
          <p:nvSpPr>
            <p:cNvPr id="10" name="Freeform 9">
              <a:extLst>
                <a:ext uri="{FF2B5EF4-FFF2-40B4-BE49-F238E27FC236}">
                  <a16:creationId xmlns:a16="http://schemas.microsoft.com/office/drawing/2014/main" xmlns=""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1" name="Freeform 9">
              <a:extLst>
                <a:ext uri="{FF2B5EF4-FFF2-40B4-BE49-F238E27FC236}">
                  <a16:creationId xmlns:a16="http://schemas.microsoft.com/office/drawing/2014/main" xmlns=""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3" name="Freeform 9">
              <a:extLst>
                <a:ext uri="{FF2B5EF4-FFF2-40B4-BE49-F238E27FC236}">
                  <a16:creationId xmlns:a16="http://schemas.microsoft.com/office/drawing/2014/main" xmlns=""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3" name="Text Placeholder 2">
            <a:extLst>
              <a:ext uri="{FF2B5EF4-FFF2-40B4-BE49-F238E27FC236}">
                <a16:creationId xmlns:a16="http://schemas.microsoft.com/office/drawing/2014/main" xmlns="" id="{48069B2B-CD20-4F72-8C93-FF9CCFA6549A}"/>
              </a:ext>
            </a:extLst>
          </p:cNvPr>
          <p:cNvSpPr>
            <a:spLocks noGrp="1"/>
          </p:cNvSpPr>
          <p:nvPr>
            <p:ph type="body" sz="quarter" idx="10" hasCustomPrompt="1"/>
          </p:nvPr>
        </p:nvSpPr>
        <p:spPr>
          <a:xfrm>
            <a:off x="837736" y="1645081"/>
            <a:ext cx="7468529" cy="1258490"/>
          </a:xfrm>
        </p:spPr>
        <p:txBody>
          <a:bodyPr anchor="b"/>
          <a:lstStyle>
            <a:lvl1pPr algn="ctr">
              <a:defRPr sz="10125" b="0" i="0">
                <a:solidFill>
                  <a:srgbClr val="FF0000"/>
                </a:solidFill>
              </a:defRPr>
            </a:lvl1pPr>
          </a:lstStyle>
          <a:p>
            <a:pPr lvl="0"/>
            <a:r>
              <a:rPr lang="en-US" dirty="0"/>
              <a:t>Stat #</a:t>
            </a:r>
          </a:p>
        </p:txBody>
      </p:sp>
      <p:sp>
        <p:nvSpPr>
          <p:cNvPr id="14" name="Text Placeholder 2">
            <a:extLst>
              <a:ext uri="{FF2B5EF4-FFF2-40B4-BE49-F238E27FC236}">
                <a16:creationId xmlns:a16="http://schemas.microsoft.com/office/drawing/2014/main" xmlns="" id="{80617784-0F6F-46EC-B05C-ACAA781409B5}"/>
              </a:ext>
            </a:extLst>
          </p:cNvPr>
          <p:cNvSpPr>
            <a:spLocks noGrp="1"/>
          </p:cNvSpPr>
          <p:nvPr>
            <p:ph type="body" sz="quarter" idx="11"/>
          </p:nvPr>
        </p:nvSpPr>
        <p:spPr>
          <a:xfrm>
            <a:off x="837736" y="2977375"/>
            <a:ext cx="7468529" cy="1355396"/>
          </a:xfrm>
        </p:spPr>
        <p:txBody>
          <a:bodyPr/>
          <a:lstStyle>
            <a:lvl1pPr algn="ctr">
              <a:defRPr sz="2700" b="0" i="0"/>
            </a:lvl1pPr>
          </a:lstStyle>
          <a:p>
            <a:pPr lvl="0"/>
            <a:r>
              <a:rPr lang="en-US" dirty="0"/>
              <a:t>Edit Master text styles</a:t>
            </a:r>
          </a:p>
        </p:txBody>
      </p:sp>
      <p:sp>
        <p:nvSpPr>
          <p:cNvPr id="15" name="Slide Number Placeholder 5">
            <a:extLst>
              <a:ext uri="{FF2B5EF4-FFF2-40B4-BE49-F238E27FC236}">
                <a16:creationId xmlns:a16="http://schemas.microsoft.com/office/drawing/2014/main" xmlns="" id="{1D974F25-3CAD-A947-A8E7-03053EF6BA60}"/>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776506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EBB6BC2D-EF89-4613-8253-5AED5667242E}"/>
              </a:ext>
            </a:extLst>
          </p:cNvPr>
          <p:cNvGrpSpPr/>
          <p:nvPr userDrawn="1"/>
        </p:nvGrpSpPr>
        <p:grpSpPr>
          <a:xfrm>
            <a:off x="220265" y="236943"/>
            <a:ext cx="8703470" cy="4669614"/>
            <a:chOff x="293687" y="315776"/>
            <a:chExt cx="11604626" cy="6226152"/>
          </a:xfrm>
        </p:grpSpPr>
        <p:sp>
          <p:nvSpPr>
            <p:cNvPr id="16" name="Freeform 9">
              <a:extLst>
                <a:ext uri="{FF2B5EF4-FFF2-40B4-BE49-F238E27FC236}">
                  <a16:creationId xmlns:a16="http://schemas.microsoft.com/office/drawing/2014/main" xmlns=""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8" name="Rectangle 7">
            <a:extLst>
              <a:ext uri="{FF2B5EF4-FFF2-40B4-BE49-F238E27FC236}">
                <a16:creationId xmlns:a16="http://schemas.microsoft.com/office/drawing/2014/main" xmlns="" id="{51880839-B5B2-4CFB-994E-B860DE122431}"/>
              </a:ext>
            </a:extLst>
          </p:cNvPr>
          <p:cNvSpPr/>
          <p:nvPr userDrawn="1"/>
        </p:nvSpPr>
        <p:spPr>
          <a:xfrm>
            <a:off x="3486151" y="1348147"/>
            <a:ext cx="4963716" cy="318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9" name="Rectangle 8">
            <a:extLst>
              <a:ext uri="{FF2B5EF4-FFF2-40B4-BE49-F238E27FC236}">
                <a16:creationId xmlns:a16="http://schemas.microsoft.com/office/drawing/2014/main" xmlns="" id="{BF141560-E3C2-48D9-8A1D-F3E6753DDAB2}"/>
              </a:ext>
            </a:extLst>
          </p:cNvPr>
          <p:cNvSpPr/>
          <p:nvPr userDrawn="1"/>
        </p:nvSpPr>
        <p:spPr>
          <a:xfrm>
            <a:off x="685539" y="1348147"/>
            <a:ext cx="2647950" cy="318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grpSp>
        <p:nvGrpSpPr>
          <p:cNvPr id="10" name="Group 4">
            <a:extLst>
              <a:ext uri="{FF2B5EF4-FFF2-40B4-BE49-F238E27FC236}">
                <a16:creationId xmlns:a16="http://schemas.microsoft.com/office/drawing/2014/main" xmlns="" id="{9158D74E-420E-45E8-885D-9C28B9AF2C47}"/>
              </a:ext>
            </a:extLst>
          </p:cNvPr>
          <p:cNvGrpSpPr>
            <a:grpSpLocks noChangeAspect="1"/>
          </p:cNvGrpSpPr>
          <p:nvPr userDrawn="1"/>
        </p:nvGrpSpPr>
        <p:grpSpPr bwMode="auto">
          <a:xfrm>
            <a:off x="446896" y="1449759"/>
            <a:ext cx="661011" cy="513842"/>
            <a:chOff x="1351" y="-45"/>
            <a:chExt cx="530" cy="412"/>
          </a:xfrm>
          <a:solidFill>
            <a:schemeClr val="tx2"/>
          </a:solidFill>
        </p:grpSpPr>
        <p:sp>
          <p:nvSpPr>
            <p:cNvPr id="11" name="Freeform 5">
              <a:extLst>
                <a:ext uri="{FF2B5EF4-FFF2-40B4-BE49-F238E27FC236}">
                  <a16:creationId xmlns:a16="http://schemas.microsoft.com/office/drawing/2014/main" xmlns="" id="{DDCF391B-3B8B-4340-89C7-6D44EFE76233}"/>
                </a:ext>
              </a:extLst>
            </p:cNvPr>
            <p:cNvSpPr>
              <a:spLocks/>
            </p:cNvSpPr>
            <p:nvPr/>
          </p:nvSpPr>
          <p:spPr bwMode="auto">
            <a:xfrm>
              <a:off x="1351" y="-45"/>
              <a:ext cx="241" cy="410"/>
            </a:xfrm>
            <a:custGeom>
              <a:avLst/>
              <a:gdLst>
                <a:gd name="T0" fmla="*/ 101 w 119"/>
                <a:gd name="T1" fmla="*/ 0 h 201"/>
                <a:gd name="T2" fmla="*/ 101 w 119"/>
                <a:gd name="T3" fmla="*/ 16 h 201"/>
                <a:gd name="T4" fmla="*/ 52 w 119"/>
                <a:gd name="T5" fmla="*/ 54 h 201"/>
                <a:gd name="T6" fmla="*/ 37 w 119"/>
                <a:gd name="T7" fmla="*/ 96 h 201"/>
                <a:gd name="T8" fmla="*/ 41 w 119"/>
                <a:gd name="T9" fmla="*/ 115 h 201"/>
                <a:gd name="T10" fmla="*/ 50 w 119"/>
                <a:gd name="T11" fmla="*/ 121 h 201"/>
                <a:gd name="T12" fmla="*/ 63 w 119"/>
                <a:gd name="T13" fmla="*/ 118 h 201"/>
                <a:gd name="T14" fmla="*/ 79 w 119"/>
                <a:gd name="T15" fmla="*/ 115 h 201"/>
                <a:gd name="T16" fmla="*/ 107 w 119"/>
                <a:gd name="T17" fmla="*/ 127 h 201"/>
                <a:gd name="T18" fmla="*/ 119 w 119"/>
                <a:gd name="T19" fmla="*/ 156 h 201"/>
                <a:gd name="T20" fmla="*/ 104 w 119"/>
                <a:gd name="T21" fmla="*/ 188 h 201"/>
                <a:gd name="T22" fmla="*/ 69 w 119"/>
                <a:gd name="T23" fmla="*/ 201 h 201"/>
                <a:gd name="T24" fmla="*/ 21 w 119"/>
                <a:gd name="T25" fmla="*/ 179 h 201"/>
                <a:gd name="T26" fmla="*/ 0 w 119"/>
                <a:gd name="T27" fmla="*/ 123 h 201"/>
                <a:gd name="T28" fmla="*/ 26 w 119"/>
                <a:gd name="T29" fmla="*/ 50 h 201"/>
                <a:gd name="T30" fmla="*/ 101 w 119"/>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201">
                  <a:moveTo>
                    <a:pt x="101" y="0"/>
                  </a:moveTo>
                  <a:cubicBezTo>
                    <a:pt x="101" y="16"/>
                    <a:pt x="101" y="16"/>
                    <a:pt x="101" y="16"/>
                  </a:cubicBezTo>
                  <a:cubicBezTo>
                    <a:pt x="78" y="28"/>
                    <a:pt x="62" y="41"/>
                    <a:pt x="52" y="54"/>
                  </a:cubicBezTo>
                  <a:cubicBezTo>
                    <a:pt x="42" y="67"/>
                    <a:pt x="37" y="81"/>
                    <a:pt x="37" y="96"/>
                  </a:cubicBezTo>
                  <a:cubicBezTo>
                    <a:pt x="37" y="105"/>
                    <a:pt x="39" y="112"/>
                    <a:pt x="41" y="115"/>
                  </a:cubicBezTo>
                  <a:cubicBezTo>
                    <a:pt x="44" y="119"/>
                    <a:pt x="46" y="121"/>
                    <a:pt x="50" y="121"/>
                  </a:cubicBezTo>
                  <a:cubicBezTo>
                    <a:pt x="53" y="121"/>
                    <a:pt x="58" y="120"/>
                    <a:pt x="63" y="118"/>
                  </a:cubicBezTo>
                  <a:cubicBezTo>
                    <a:pt x="69" y="116"/>
                    <a:pt x="74" y="115"/>
                    <a:pt x="79" y="115"/>
                  </a:cubicBezTo>
                  <a:cubicBezTo>
                    <a:pt x="90" y="115"/>
                    <a:pt x="99" y="119"/>
                    <a:pt x="107" y="127"/>
                  </a:cubicBezTo>
                  <a:cubicBezTo>
                    <a:pt x="115" y="135"/>
                    <a:pt x="119" y="144"/>
                    <a:pt x="119" y="156"/>
                  </a:cubicBezTo>
                  <a:cubicBezTo>
                    <a:pt x="119" y="168"/>
                    <a:pt x="114" y="179"/>
                    <a:pt x="104" y="188"/>
                  </a:cubicBezTo>
                  <a:cubicBezTo>
                    <a:pt x="95" y="197"/>
                    <a:pt x="83" y="201"/>
                    <a:pt x="69" y="201"/>
                  </a:cubicBezTo>
                  <a:cubicBezTo>
                    <a:pt x="51" y="201"/>
                    <a:pt x="35" y="194"/>
                    <a:pt x="21" y="179"/>
                  </a:cubicBezTo>
                  <a:cubicBezTo>
                    <a:pt x="7" y="164"/>
                    <a:pt x="0" y="145"/>
                    <a:pt x="0" y="123"/>
                  </a:cubicBezTo>
                  <a:cubicBezTo>
                    <a:pt x="0" y="97"/>
                    <a:pt x="9" y="73"/>
                    <a:pt x="26" y="50"/>
                  </a:cubicBezTo>
                  <a:cubicBezTo>
                    <a:pt x="43" y="27"/>
                    <a:pt x="69" y="11"/>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panose="020F0502020204030204" pitchFamily="34" charset="0"/>
                <a:cs typeface="Calibri" panose="020F0502020204030204" pitchFamily="34" charset="0"/>
              </a:endParaRPr>
            </a:p>
          </p:txBody>
        </p:sp>
        <p:sp>
          <p:nvSpPr>
            <p:cNvPr id="12" name="Freeform 6">
              <a:extLst>
                <a:ext uri="{FF2B5EF4-FFF2-40B4-BE49-F238E27FC236}">
                  <a16:creationId xmlns:a16="http://schemas.microsoft.com/office/drawing/2014/main" xmlns="" id="{5BE56B51-5090-451E-BC0C-215F94C1A6CC}"/>
                </a:ext>
              </a:extLst>
            </p:cNvPr>
            <p:cNvSpPr>
              <a:spLocks/>
            </p:cNvSpPr>
            <p:nvPr/>
          </p:nvSpPr>
          <p:spPr bwMode="auto">
            <a:xfrm>
              <a:off x="1640" y="-43"/>
              <a:ext cx="241" cy="410"/>
            </a:xfrm>
            <a:custGeom>
              <a:avLst/>
              <a:gdLst>
                <a:gd name="T0" fmla="*/ 100 w 119"/>
                <a:gd name="T1" fmla="*/ 0 h 201"/>
                <a:gd name="T2" fmla="*/ 100 w 119"/>
                <a:gd name="T3" fmla="*/ 15 h 201"/>
                <a:gd name="T4" fmla="*/ 48 w 119"/>
                <a:gd name="T5" fmla="*/ 56 h 201"/>
                <a:gd name="T6" fmla="*/ 36 w 119"/>
                <a:gd name="T7" fmla="*/ 98 h 201"/>
                <a:gd name="T8" fmla="*/ 40 w 119"/>
                <a:gd name="T9" fmla="*/ 114 h 201"/>
                <a:gd name="T10" fmla="*/ 49 w 119"/>
                <a:gd name="T11" fmla="*/ 120 h 201"/>
                <a:gd name="T12" fmla="*/ 62 w 119"/>
                <a:gd name="T13" fmla="*/ 117 h 201"/>
                <a:gd name="T14" fmla="*/ 79 w 119"/>
                <a:gd name="T15" fmla="*/ 114 h 201"/>
                <a:gd name="T16" fmla="*/ 107 w 119"/>
                <a:gd name="T17" fmla="*/ 125 h 201"/>
                <a:gd name="T18" fmla="*/ 119 w 119"/>
                <a:gd name="T19" fmla="*/ 153 h 201"/>
                <a:gd name="T20" fmla="*/ 104 w 119"/>
                <a:gd name="T21" fmla="*/ 187 h 201"/>
                <a:gd name="T22" fmla="*/ 67 w 119"/>
                <a:gd name="T23" fmla="*/ 201 h 201"/>
                <a:gd name="T24" fmla="*/ 20 w 119"/>
                <a:gd name="T25" fmla="*/ 178 h 201"/>
                <a:gd name="T26" fmla="*/ 0 w 119"/>
                <a:gd name="T27" fmla="*/ 123 h 201"/>
                <a:gd name="T28" fmla="*/ 26 w 119"/>
                <a:gd name="T29" fmla="*/ 48 h 201"/>
                <a:gd name="T30" fmla="*/ 100 w 119"/>
                <a:gd name="T31"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201">
                  <a:moveTo>
                    <a:pt x="100" y="0"/>
                  </a:moveTo>
                  <a:cubicBezTo>
                    <a:pt x="100" y="15"/>
                    <a:pt x="100" y="15"/>
                    <a:pt x="100" y="15"/>
                  </a:cubicBezTo>
                  <a:cubicBezTo>
                    <a:pt x="74" y="30"/>
                    <a:pt x="56" y="44"/>
                    <a:pt x="48" y="56"/>
                  </a:cubicBezTo>
                  <a:cubicBezTo>
                    <a:pt x="40" y="68"/>
                    <a:pt x="36" y="82"/>
                    <a:pt x="36" y="98"/>
                  </a:cubicBezTo>
                  <a:cubicBezTo>
                    <a:pt x="36" y="105"/>
                    <a:pt x="37" y="111"/>
                    <a:pt x="40" y="114"/>
                  </a:cubicBezTo>
                  <a:cubicBezTo>
                    <a:pt x="43" y="118"/>
                    <a:pt x="46" y="120"/>
                    <a:pt x="49" y="120"/>
                  </a:cubicBezTo>
                  <a:cubicBezTo>
                    <a:pt x="52" y="120"/>
                    <a:pt x="56" y="119"/>
                    <a:pt x="62" y="117"/>
                  </a:cubicBezTo>
                  <a:cubicBezTo>
                    <a:pt x="67" y="115"/>
                    <a:pt x="73" y="114"/>
                    <a:pt x="79" y="114"/>
                  </a:cubicBezTo>
                  <a:cubicBezTo>
                    <a:pt x="90" y="114"/>
                    <a:pt x="99" y="117"/>
                    <a:pt x="107" y="125"/>
                  </a:cubicBezTo>
                  <a:cubicBezTo>
                    <a:pt x="115" y="133"/>
                    <a:pt x="119" y="142"/>
                    <a:pt x="119" y="153"/>
                  </a:cubicBezTo>
                  <a:cubicBezTo>
                    <a:pt x="119" y="166"/>
                    <a:pt x="114" y="177"/>
                    <a:pt x="104" y="187"/>
                  </a:cubicBezTo>
                  <a:cubicBezTo>
                    <a:pt x="94" y="196"/>
                    <a:pt x="81" y="201"/>
                    <a:pt x="67" y="201"/>
                  </a:cubicBezTo>
                  <a:cubicBezTo>
                    <a:pt x="50" y="201"/>
                    <a:pt x="34" y="193"/>
                    <a:pt x="20" y="178"/>
                  </a:cubicBezTo>
                  <a:cubicBezTo>
                    <a:pt x="7" y="164"/>
                    <a:pt x="0" y="145"/>
                    <a:pt x="0" y="123"/>
                  </a:cubicBezTo>
                  <a:cubicBezTo>
                    <a:pt x="0" y="96"/>
                    <a:pt x="8" y="71"/>
                    <a:pt x="26" y="48"/>
                  </a:cubicBezTo>
                  <a:cubicBezTo>
                    <a:pt x="43" y="26"/>
                    <a:pt x="68" y="10"/>
                    <a:pt x="10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panose="020F0502020204030204" pitchFamily="34" charset="0"/>
                <a:cs typeface="Calibri" panose="020F0502020204030204" pitchFamily="34" charset="0"/>
              </a:endParaRPr>
            </a:p>
          </p:txBody>
        </p:sp>
      </p:grpSp>
      <p:sp>
        <p:nvSpPr>
          <p:cNvPr id="13" name="Rectangle 12">
            <a:extLst>
              <a:ext uri="{FF2B5EF4-FFF2-40B4-BE49-F238E27FC236}">
                <a16:creationId xmlns:a16="http://schemas.microsoft.com/office/drawing/2014/main" xmlns="" id="{86F4D2CC-CD65-41B1-AED1-8B04F297B556}"/>
              </a:ext>
            </a:extLst>
          </p:cNvPr>
          <p:cNvSpPr/>
          <p:nvPr userDrawn="1"/>
        </p:nvSpPr>
        <p:spPr>
          <a:xfrm>
            <a:off x="685539" y="326822"/>
            <a:ext cx="1212155" cy="9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14" name="Picture Placeholder 2">
            <a:extLst>
              <a:ext uri="{FF2B5EF4-FFF2-40B4-BE49-F238E27FC236}">
                <a16:creationId xmlns:a16="http://schemas.microsoft.com/office/drawing/2014/main" xmlns="" id="{FF1B4155-0B1A-4E06-936D-633692FEF173}"/>
              </a:ext>
            </a:extLst>
          </p:cNvPr>
          <p:cNvSpPr>
            <a:spLocks noGrp="1"/>
          </p:cNvSpPr>
          <p:nvPr>
            <p:ph type="pic" sz="quarter" idx="10"/>
          </p:nvPr>
        </p:nvSpPr>
        <p:spPr>
          <a:xfrm>
            <a:off x="2034307" y="326361"/>
            <a:ext cx="6415559" cy="913210"/>
          </a:xfrm>
          <a:solidFill>
            <a:schemeClr val="bg1"/>
          </a:solidFill>
        </p:spPr>
        <p:txBody>
          <a:bodyPr/>
          <a:lstStyle>
            <a:lvl1pPr>
              <a:defRPr b="0" i="0"/>
            </a:lvl1pPr>
          </a:lstStyle>
          <a:p>
            <a:endParaRPr lang="en-US" dirty="0"/>
          </a:p>
        </p:txBody>
      </p:sp>
      <p:sp>
        <p:nvSpPr>
          <p:cNvPr id="20" name="Text Placeholder 6">
            <a:extLst>
              <a:ext uri="{FF2B5EF4-FFF2-40B4-BE49-F238E27FC236}">
                <a16:creationId xmlns:a16="http://schemas.microsoft.com/office/drawing/2014/main" xmlns="" id="{0B6F24FD-3EEF-47AE-9C0E-099A0A3BFD8E}"/>
              </a:ext>
            </a:extLst>
          </p:cNvPr>
          <p:cNvSpPr>
            <a:spLocks noGrp="1"/>
          </p:cNvSpPr>
          <p:nvPr>
            <p:ph type="body" sz="quarter" idx="11" hasCustomPrompt="1"/>
          </p:nvPr>
        </p:nvSpPr>
        <p:spPr>
          <a:xfrm>
            <a:off x="2245017" y="469296"/>
            <a:ext cx="5804110" cy="287614"/>
          </a:xfrm>
        </p:spPr>
        <p:txBody>
          <a:bodyPr/>
          <a:lstStyle>
            <a:lvl1pPr>
              <a:defRPr sz="2700" b="0" i="0">
                <a:solidFill>
                  <a:schemeClr val="accent1"/>
                </a:solidFill>
              </a:defRPr>
            </a:lvl1pPr>
          </a:lstStyle>
          <a:p>
            <a:pPr lvl="0"/>
            <a:r>
              <a:rPr lang="en-US" dirty="0"/>
              <a:t>Stat #</a:t>
            </a:r>
          </a:p>
        </p:txBody>
      </p:sp>
      <p:sp>
        <p:nvSpPr>
          <p:cNvPr id="21" name="Text Placeholder 6">
            <a:extLst>
              <a:ext uri="{FF2B5EF4-FFF2-40B4-BE49-F238E27FC236}">
                <a16:creationId xmlns:a16="http://schemas.microsoft.com/office/drawing/2014/main" xmlns="" id="{0BDEEF37-36FF-4C02-A843-C9303DDCCCE7}"/>
              </a:ext>
            </a:extLst>
          </p:cNvPr>
          <p:cNvSpPr>
            <a:spLocks noGrp="1"/>
          </p:cNvSpPr>
          <p:nvPr>
            <p:ph type="body" sz="quarter" idx="12" hasCustomPrompt="1"/>
          </p:nvPr>
        </p:nvSpPr>
        <p:spPr>
          <a:xfrm>
            <a:off x="2245017" y="826476"/>
            <a:ext cx="5804110" cy="287614"/>
          </a:xfrm>
        </p:spPr>
        <p:txBody>
          <a:bodyPr/>
          <a:lstStyle>
            <a:lvl1pPr>
              <a:defRPr sz="1500"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28" name="Text Placeholder 6">
            <a:extLst>
              <a:ext uri="{FF2B5EF4-FFF2-40B4-BE49-F238E27FC236}">
                <a16:creationId xmlns:a16="http://schemas.microsoft.com/office/drawing/2014/main" xmlns="" id="{0C8771E0-B5CF-44E2-9143-6DC99618C957}"/>
              </a:ext>
            </a:extLst>
          </p:cNvPr>
          <p:cNvSpPr>
            <a:spLocks noGrp="1"/>
          </p:cNvSpPr>
          <p:nvPr>
            <p:ph type="body" sz="quarter" idx="13" hasCustomPrompt="1"/>
          </p:nvPr>
        </p:nvSpPr>
        <p:spPr>
          <a:xfrm>
            <a:off x="861773" y="2057400"/>
            <a:ext cx="2296517" cy="2268648"/>
          </a:xfrm>
        </p:spPr>
        <p:txBody>
          <a:bodyPr/>
          <a:lstStyle>
            <a:lvl1pPr>
              <a:defRPr sz="1875" b="0" i="0">
                <a:solidFill>
                  <a:schemeClr val="tx2"/>
                </a:solidFill>
              </a:defRPr>
            </a:lvl1pPr>
          </a:lstStyle>
          <a:p>
            <a:pPr lvl="0"/>
            <a:r>
              <a:rPr lang="en-US" dirty="0"/>
              <a:t>Quote</a:t>
            </a:r>
          </a:p>
        </p:txBody>
      </p:sp>
      <p:cxnSp>
        <p:nvCxnSpPr>
          <p:cNvPr id="29" name="Straight Connector 28">
            <a:extLst>
              <a:ext uri="{FF2B5EF4-FFF2-40B4-BE49-F238E27FC236}">
                <a16:creationId xmlns:a16="http://schemas.microsoft.com/office/drawing/2014/main" xmlns="" id="{BE340DCF-820D-4E6D-ABF1-CDE7832CF996}"/>
              </a:ext>
            </a:extLst>
          </p:cNvPr>
          <p:cNvCxnSpPr/>
          <p:nvPr userDrawn="1"/>
        </p:nvCxnSpPr>
        <p:spPr>
          <a:xfrm>
            <a:off x="5276720" y="1525030"/>
            <a:ext cx="0" cy="27326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 Placeholder 13">
            <a:extLst>
              <a:ext uri="{FF2B5EF4-FFF2-40B4-BE49-F238E27FC236}">
                <a16:creationId xmlns:a16="http://schemas.microsoft.com/office/drawing/2014/main" xmlns="" id="{49BC4CA1-DFB1-418D-970B-DAC437E1B9DA}"/>
              </a:ext>
            </a:extLst>
          </p:cNvPr>
          <p:cNvSpPr txBox="1">
            <a:spLocks/>
          </p:cNvSpPr>
          <p:nvPr userDrawn="1"/>
        </p:nvSpPr>
        <p:spPr>
          <a:xfrm>
            <a:off x="3621804" y="1525030"/>
            <a:ext cx="1541683" cy="20100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rgbClr val="374A58"/>
                </a:solidFill>
                <a:latin typeface="Calibri" panose="020F0502020204030204" pitchFamily="34" charset="0"/>
                <a:cs typeface="Calibri" panose="020F0502020204030204" pitchFamily="34" charset="0"/>
              </a:rPr>
              <a:t>ORACLE CLOUD APPS</a:t>
            </a:r>
          </a:p>
        </p:txBody>
      </p:sp>
      <p:sp>
        <p:nvSpPr>
          <p:cNvPr id="31" name="Text Placeholder 13">
            <a:extLst>
              <a:ext uri="{FF2B5EF4-FFF2-40B4-BE49-F238E27FC236}">
                <a16:creationId xmlns:a16="http://schemas.microsoft.com/office/drawing/2014/main" xmlns="" id="{A187D8FD-2FF9-46EF-A092-10B60497FA8A}"/>
              </a:ext>
            </a:extLst>
          </p:cNvPr>
          <p:cNvSpPr txBox="1">
            <a:spLocks/>
          </p:cNvSpPr>
          <p:nvPr userDrawn="1"/>
        </p:nvSpPr>
        <p:spPr>
          <a:xfrm>
            <a:off x="3621804" y="2815197"/>
            <a:ext cx="1541683" cy="20100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rgbClr val="374A58"/>
                </a:solidFill>
                <a:latin typeface="Calibri" panose="020F0502020204030204" pitchFamily="34" charset="0"/>
                <a:cs typeface="Calibri" panose="020F0502020204030204" pitchFamily="34" charset="0"/>
              </a:rPr>
              <a:t>SOLUTIONS</a:t>
            </a:r>
          </a:p>
        </p:txBody>
      </p:sp>
      <p:sp>
        <p:nvSpPr>
          <p:cNvPr id="36" name="Text Placeholder 6">
            <a:extLst>
              <a:ext uri="{FF2B5EF4-FFF2-40B4-BE49-F238E27FC236}">
                <a16:creationId xmlns:a16="http://schemas.microsoft.com/office/drawing/2014/main" xmlns="" id="{C3DE7BC1-AEC6-4ECB-90B1-1D8D8FD59B03}"/>
              </a:ext>
            </a:extLst>
          </p:cNvPr>
          <p:cNvSpPr>
            <a:spLocks noGrp="1"/>
          </p:cNvSpPr>
          <p:nvPr>
            <p:ph type="body" sz="quarter" idx="14" hasCustomPrompt="1"/>
          </p:nvPr>
        </p:nvSpPr>
        <p:spPr>
          <a:xfrm>
            <a:off x="3639852" y="1816563"/>
            <a:ext cx="1512673" cy="817814"/>
          </a:xfrm>
        </p:spPr>
        <p:txBody>
          <a:bodyPr/>
          <a:lstStyle>
            <a:lvl1pPr>
              <a:defRPr sz="1875" b="0" i="0">
                <a:solidFill>
                  <a:schemeClr val="tx2"/>
                </a:solidFill>
              </a:defRPr>
            </a:lvl1pPr>
          </a:lstStyle>
          <a:p>
            <a:pPr lvl="0"/>
            <a:r>
              <a:rPr lang="en-US" dirty="0"/>
              <a:t>Apps</a:t>
            </a:r>
          </a:p>
        </p:txBody>
      </p:sp>
      <p:sp>
        <p:nvSpPr>
          <p:cNvPr id="37" name="Text Placeholder 6">
            <a:extLst>
              <a:ext uri="{FF2B5EF4-FFF2-40B4-BE49-F238E27FC236}">
                <a16:creationId xmlns:a16="http://schemas.microsoft.com/office/drawing/2014/main" xmlns="" id="{9A6A1FCC-427D-42CE-8292-BD38B39B7403}"/>
              </a:ext>
            </a:extLst>
          </p:cNvPr>
          <p:cNvSpPr>
            <a:spLocks noGrp="1"/>
          </p:cNvSpPr>
          <p:nvPr>
            <p:ph type="body" sz="quarter" idx="15" hasCustomPrompt="1"/>
          </p:nvPr>
        </p:nvSpPr>
        <p:spPr>
          <a:xfrm>
            <a:off x="3639852" y="3068053"/>
            <a:ext cx="1512673" cy="1189622"/>
          </a:xfrm>
        </p:spPr>
        <p:txBody>
          <a:bodyPr/>
          <a:lstStyle>
            <a:lvl1pPr>
              <a:defRPr sz="1200" b="0" i="0">
                <a:solidFill>
                  <a:schemeClr val="tx2"/>
                </a:solidFill>
              </a:defRPr>
            </a:lvl1pPr>
          </a:lstStyle>
          <a:p>
            <a:pPr lvl="0"/>
            <a:r>
              <a:rPr lang="en-US" dirty="0"/>
              <a:t>Solutions</a:t>
            </a:r>
          </a:p>
        </p:txBody>
      </p:sp>
      <p:sp>
        <p:nvSpPr>
          <p:cNvPr id="42" name="Text Placeholder 6">
            <a:extLst>
              <a:ext uri="{FF2B5EF4-FFF2-40B4-BE49-F238E27FC236}">
                <a16:creationId xmlns:a16="http://schemas.microsoft.com/office/drawing/2014/main" xmlns="" id="{5CFCE68C-7C99-4485-8025-71920E709D0C}"/>
              </a:ext>
            </a:extLst>
          </p:cNvPr>
          <p:cNvSpPr>
            <a:spLocks noGrp="1"/>
          </p:cNvSpPr>
          <p:nvPr>
            <p:ph type="body" sz="quarter" idx="16" hasCustomPrompt="1"/>
          </p:nvPr>
        </p:nvSpPr>
        <p:spPr>
          <a:xfrm>
            <a:off x="5460523" y="1510309"/>
            <a:ext cx="2813470" cy="679235"/>
          </a:xfrm>
        </p:spPr>
        <p:txBody>
          <a:bodyPr/>
          <a:lstStyle>
            <a:lvl1pPr>
              <a:defRPr sz="1875" b="0" i="0">
                <a:solidFill>
                  <a:schemeClr val="tx2"/>
                </a:solidFill>
              </a:defRPr>
            </a:lvl1pPr>
          </a:lstStyle>
          <a:p>
            <a:pPr lvl="0"/>
            <a:r>
              <a:rPr lang="en-US" dirty="0"/>
              <a:t>Results Header</a:t>
            </a:r>
          </a:p>
        </p:txBody>
      </p:sp>
      <p:sp>
        <p:nvSpPr>
          <p:cNvPr id="43" name="Text Placeholder 6">
            <a:extLst>
              <a:ext uri="{FF2B5EF4-FFF2-40B4-BE49-F238E27FC236}">
                <a16:creationId xmlns:a16="http://schemas.microsoft.com/office/drawing/2014/main" xmlns="" id="{684B4E80-130A-4AD4-8899-B791E63E4889}"/>
              </a:ext>
            </a:extLst>
          </p:cNvPr>
          <p:cNvSpPr>
            <a:spLocks noGrp="1"/>
          </p:cNvSpPr>
          <p:nvPr>
            <p:ph type="body" sz="quarter" idx="17" hasCustomPrompt="1"/>
          </p:nvPr>
        </p:nvSpPr>
        <p:spPr>
          <a:xfrm>
            <a:off x="5457493" y="2280073"/>
            <a:ext cx="2824734" cy="1977596"/>
          </a:xfrm>
        </p:spPr>
        <p:txBody>
          <a:bodyPr/>
          <a:lstStyle>
            <a:lvl1pPr>
              <a:defRPr sz="1200" b="0" i="0">
                <a:solidFill>
                  <a:schemeClr val="tx2"/>
                </a:solidFill>
              </a:defRPr>
            </a:lvl1pPr>
          </a:lstStyle>
          <a:p>
            <a:pPr lvl="0"/>
            <a:r>
              <a:rPr lang="en-US" dirty="0"/>
              <a:t>Results here</a:t>
            </a:r>
          </a:p>
        </p:txBody>
      </p:sp>
      <p:sp>
        <p:nvSpPr>
          <p:cNvPr id="24" name="Slide Number Placeholder 5">
            <a:extLst>
              <a:ext uri="{FF2B5EF4-FFF2-40B4-BE49-F238E27FC236}">
                <a16:creationId xmlns:a16="http://schemas.microsoft.com/office/drawing/2014/main" xmlns="" id="{3E46627A-A649-6140-B40B-196C98776B63}"/>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40618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Case Study Highlights">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EBB6BC2D-EF89-4613-8253-5AED5667242E}"/>
              </a:ext>
            </a:extLst>
          </p:cNvPr>
          <p:cNvGrpSpPr/>
          <p:nvPr userDrawn="1"/>
        </p:nvGrpSpPr>
        <p:grpSpPr>
          <a:xfrm>
            <a:off x="220265" y="236943"/>
            <a:ext cx="8703470" cy="4669614"/>
            <a:chOff x="293687" y="315776"/>
            <a:chExt cx="11604626" cy="6226152"/>
          </a:xfrm>
        </p:grpSpPr>
        <p:sp>
          <p:nvSpPr>
            <p:cNvPr id="16" name="Freeform 9">
              <a:extLst>
                <a:ext uri="{FF2B5EF4-FFF2-40B4-BE49-F238E27FC236}">
                  <a16:creationId xmlns:a16="http://schemas.microsoft.com/office/drawing/2014/main" xmlns=""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8" name="Rectangle 7">
            <a:extLst>
              <a:ext uri="{FF2B5EF4-FFF2-40B4-BE49-F238E27FC236}">
                <a16:creationId xmlns:a16="http://schemas.microsoft.com/office/drawing/2014/main" xmlns="" id="{51880839-B5B2-4CFB-994E-B860DE122431}"/>
              </a:ext>
            </a:extLst>
          </p:cNvPr>
          <p:cNvSpPr/>
          <p:nvPr userDrawn="1"/>
        </p:nvSpPr>
        <p:spPr>
          <a:xfrm>
            <a:off x="3486151" y="1348147"/>
            <a:ext cx="4963716" cy="318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9" name="Rectangle 8">
            <a:extLst>
              <a:ext uri="{FF2B5EF4-FFF2-40B4-BE49-F238E27FC236}">
                <a16:creationId xmlns:a16="http://schemas.microsoft.com/office/drawing/2014/main" xmlns="" id="{BF141560-E3C2-48D9-8A1D-F3E6753DDAB2}"/>
              </a:ext>
            </a:extLst>
          </p:cNvPr>
          <p:cNvSpPr/>
          <p:nvPr userDrawn="1"/>
        </p:nvSpPr>
        <p:spPr>
          <a:xfrm>
            <a:off x="685539" y="1348147"/>
            <a:ext cx="2647950" cy="318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13" name="Rectangle 12">
            <a:extLst>
              <a:ext uri="{FF2B5EF4-FFF2-40B4-BE49-F238E27FC236}">
                <a16:creationId xmlns:a16="http://schemas.microsoft.com/office/drawing/2014/main" xmlns="" id="{86F4D2CC-CD65-41B1-AED1-8B04F297B556}"/>
              </a:ext>
            </a:extLst>
          </p:cNvPr>
          <p:cNvSpPr/>
          <p:nvPr userDrawn="1"/>
        </p:nvSpPr>
        <p:spPr>
          <a:xfrm>
            <a:off x="685539" y="326822"/>
            <a:ext cx="1212155" cy="9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14" name="Picture Placeholder 2">
            <a:extLst>
              <a:ext uri="{FF2B5EF4-FFF2-40B4-BE49-F238E27FC236}">
                <a16:creationId xmlns:a16="http://schemas.microsoft.com/office/drawing/2014/main" xmlns="" id="{FF1B4155-0B1A-4E06-936D-633692FEF173}"/>
              </a:ext>
            </a:extLst>
          </p:cNvPr>
          <p:cNvSpPr>
            <a:spLocks noGrp="1"/>
          </p:cNvSpPr>
          <p:nvPr>
            <p:ph type="pic" sz="quarter" idx="10"/>
          </p:nvPr>
        </p:nvSpPr>
        <p:spPr>
          <a:xfrm>
            <a:off x="2034307" y="326361"/>
            <a:ext cx="6415559" cy="913210"/>
          </a:xfrm>
          <a:solidFill>
            <a:schemeClr val="bg1"/>
          </a:solidFill>
        </p:spPr>
        <p:txBody>
          <a:bodyPr/>
          <a:lstStyle>
            <a:lvl1pPr>
              <a:defRPr b="0" i="0"/>
            </a:lvl1pPr>
          </a:lstStyle>
          <a:p>
            <a:endParaRPr lang="en-US" dirty="0"/>
          </a:p>
        </p:txBody>
      </p:sp>
      <p:sp>
        <p:nvSpPr>
          <p:cNvPr id="20" name="Text Placeholder 6">
            <a:extLst>
              <a:ext uri="{FF2B5EF4-FFF2-40B4-BE49-F238E27FC236}">
                <a16:creationId xmlns:a16="http://schemas.microsoft.com/office/drawing/2014/main" xmlns="" id="{0B6F24FD-3EEF-47AE-9C0E-099A0A3BFD8E}"/>
              </a:ext>
            </a:extLst>
          </p:cNvPr>
          <p:cNvSpPr>
            <a:spLocks noGrp="1"/>
          </p:cNvSpPr>
          <p:nvPr>
            <p:ph type="body" sz="quarter" idx="11" hasCustomPrompt="1"/>
          </p:nvPr>
        </p:nvSpPr>
        <p:spPr>
          <a:xfrm>
            <a:off x="854545" y="1510309"/>
            <a:ext cx="2309939" cy="742003"/>
          </a:xfrm>
        </p:spPr>
        <p:txBody>
          <a:bodyPr/>
          <a:lstStyle>
            <a:lvl1pPr>
              <a:defRPr sz="6000" b="0" i="0">
                <a:solidFill>
                  <a:schemeClr val="accent1"/>
                </a:solidFill>
              </a:defRPr>
            </a:lvl1pPr>
          </a:lstStyle>
          <a:p>
            <a:pPr lvl="0"/>
            <a:r>
              <a:rPr lang="en-US" dirty="0"/>
              <a:t>Stat #</a:t>
            </a:r>
          </a:p>
        </p:txBody>
      </p:sp>
      <p:sp>
        <p:nvSpPr>
          <p:cNvPr id="21" name="Text Placeholder 6">
            <a:extLst>
              <a:ext uri="{FF2B5EF4-FFF2-40B4-BE49-F238E27FC236}">
                <a16:creationId xmlns:a16="http://schemas.microsoft.com/office/drawing/2014/main" xmlns="" id="{0BDEEF37-36FF-4C02-A843-C9303DDCCCE7}"/>
              </a:ext>
            </a:extLst>
          </p:cNvPr>
          <p:cNvSpPr>
            <a:spLocks noGrp="1"/>
          </p:cNvSpPr>
          <p:nvPr>
            <p:ph type="body" sz="quarter" idx="12" hasCustomPrompt="1"/>
          </p:nvPr>
        </p:nvSpPr>
        <p:spPr>
          <a:xfrm>
            <a:off x="854545" y="2324501"/>
            <a:ext cx="2309939" cy="713418"/>
          </a:xfrm>
        </p:spPr>
        <p:txBody>
          <a:bodyPr/>
          <a:lstStyle>
            <a:lvl1pPr>
              <a:defRPr sz="1650"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30" name="Text Placeholder 13">
            <a:extLst>
              <a:ext uri="{FF2B5EF4-FFF2-40B4-BE49-F238E27FC236}">
                <a16:creationId xmlns:a16="http://schemas.microsoft.com/office/drawing/2014/main" xmlns="" id="{49BC4CA1-DFB1-418D-970B-DAC437E1B9DA}"/>
              </a:ext>
            </a:extLst>
          </p:cNvPr>
          <p:cNvSpPr txBox="1">
            <a:spLocks/>
          </p:cNvSpPr>
          <p:nvPr userDrawn="1"/>
        </p:nvSpPr>
        <p:spPr>
          <a:xfrm>
            <a:off x="854545" y="3294747"/>
            <a:ext cx="1541683" cy="201004"/>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Univers" panose="02000503030000020004" pitchFamily="2" charset="0"/>
              <a:buChar char="–"/>
              <a:defRPr sz="18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685800" indent="-228600" algn="l" defTabSz="914400" rtl="0" eaLnBrk="1" latinLnBrk="0" hangingPunct="1">
              <a:lnSpc>
                <a:spcPct val="90000"/>
              </a:lnSpc>
              <a:spcBef>
                <a:spcPts val="500"/>
              </a:spcBef>
              <a:buFont typeface="Univers" panose="02000503030000020004" pitchFamily="2" charset="0"/>
              <a:buChar char="–"/>
              <a:defRPr sz="1400" kern="1200">
                <a:solidFill>
                  <a:schemeClr val="tx2"/>
                </a:solidFill>
                <a:latin typeface="+mn-lt"/>
                <a:ea typeface="+mn-ea"/>
                <a:cs typeface="+mn-cs"/>
              </a:defRPr>
            </a:lvl4pPr>
            <a:lvl5pPr marL="914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050" b="1" dirty="0">
                <a:solidFill>
                  <a:srgbClr val="374A58"/>
                </a:solidFill>
                <a:latin typeface="Calibri" panose="020F0502020204030204" pitchFamily="34" charset="0"/>
                <a:cs typeface="Calibri" panose="020F0502020204030204" pitchFamily="34" charset="0"/>
              </a:rPr>
              <a:t>ORACLE CLOUD APPS</a:t>
            </a:r>
          </a:p>
        </p:txBody>
      </p:sp>
      <p:sp>
        <p:nvSpPr>
          <p:cNvPr id="36" name="Text Placeholder 6">
            <a:extLst>
              <a:ext uri="{FF2B5EF4-FFF2-40B4-BE49-F238E27FC236}">
                <a16:creationId xmlns:a16="http://schemas.microsoft.com/office/drawing/2014/main" xmlns="" id="{C3DE7BC1-AEC6-4ECB-90B1-1D8D8FD59B03}"/>
              </a:ext>
            </a:extLst>
          </p:cNvPr>
          <p:cNvSpPr>
            <a:spLocks noGrp="1"/>
          </p:cNvSpPr>
          <p:nvPr>
            <p:ph type="body" sz="quarter" idx="14" hasCustomPrompt="1"/>
          </p:nvPr>
        </p:nvSpPr>
        <p:spPr>
          <a:xfrm>
            <a:off x="854545" y="3586280"/>
            <a:ext cx="2309939" cy="788403"/>
          </a:xfrm>
        </p:spPr>
        <p:txBody>
          <a:bodyPr/>
          <a:lstStyle>
            <a:lvl1pPr>
              <a:defRPr sz="1875" b="0" i="0">
                <a:solidFill>
                  <a:schemeClr val="tx2"/>
                </a:solidFill>
              </a:defRPr>
            </a:lvl1pPr>
          </a:lstStyle>
          <a:p>
            <a:pPr lvl="0"/>
            <a:r>
              <a:rPr lang="en-US" dirty="0"/>
              <a:t>Apps</a:t>
            </a:r>
          </a:p>
        </p:txBody>
      </p:sp>
      <p:sp>
        <p:nvSpPr>
          <p:cNvPr id="42" name="Text Placeholder 6">
            <a:extLst>
              <a:ext uri="{FF2B5EF4-FFF2-40B4-BE49-F238E27FC236}">
                <a16:creationId xmlns:a16="http://schemas.microsoft.com/office/drawing/2014/main" xmlns="" id="{5CFCE68C-7C99-4485-8025-71920E709D0C}"/>
              </a:ext>
            </a:extLst>
          </p:cNvPr>
          <p:cNvSpPr>
            <a:spLocks noGrp="1"/>
          </p:cNvSpPr>
          <p:nvPr>
            <p:ph type="body" sz="quarter" idx="16" hasCustomPrompt="1"/>
          </p:nvPr>
        </p:nvSpPr>
        <p:spPr>
          <a:xfrm>
            <a:off x="3655786" y="1569301"/>
            <a:ext cx="4633670" cy="893601"/>
          </a:xfrm>
        </p:spPr>
        <p:txBody>
          <a:bodyPr/>
          <a:lstStyle>
            <a:lvl1pPr>
              <a:defRPr sz="2400" b="0" i="0">
                <a:solidFill>
                  <a:schemeClr val="tx2"/>
                </a:solidFill>
              </a:defRPr>
            </a:lvl1pPr>
          </a:lstStyle>
          <a:p>
            <a:pPr lvl="0"/>
            <a:r>
              <a:rPr lang="en-US" dirty="0"/>
              <a:t>Results Header</a:t>
            </a:r>
          </a:p>
        </p:txBody>
      </p:sp>
      <p:sp>
        <p:nvSpPr>
          <p:cNvPr id="43" name="Text Placeholder 6">
            <a:extLst>
              <a:ext uri="{FF2B5EF4-FFF2-40B4-BE49-F238E27FC236}">
                <a16:creationId xmlns:a16="http://schemas.microsoft.com/office/drawing/2014/main" xmlns="" id="{684B4E80-130A-4AD4-8899-B791E63E4889}"/>
              </a:ext>
            </a:extLst>
          </p:cNvPr>
          <p:cNvSpPr>
            <a:spLocks noGrp="1"/>
          </p:cNvSpPr>
          <p:nvPr>
            <p:ph type="body" sz="quarter" idx="17" hasCustomPrompt="1"/>
          </p:nvPr>
        </p:nvSpPr>
        <p:spPr>
          <a:xfrm>
            <a:off x="3652756" y="3294746"/>
            <a:ext cx="2230085" cy="962922"/>
          </a:xfrm>
        </p:spPr>
        <p:txBody>
          <a:bodyPr/>
          <a:lstStyle>
            <a:lvl1pPr>
              <a:defRPr sz="1350" b="0" i="0">
                <a:solidFill>
                  <a:schemeClr val="tx2"/>
                </a:solidFill>
              </a:defRPr>
            </a:lvl1pPr>
          </a:lstStyle>
          <a:p>
            <a:pPr lvl="0"/>
            <a:r>
              <a:rPr lang="en-US" dirty="0"/>
              <a:t>Results here</a:t>
            </a:r>
          </a:p>
        </p:txBody>
      </p:sp>
      <p:sp>
        <p:nvSpPr>
          <p:cNvPr id="27" name="Text Placeholder 6">
            <a:extLst>
              <a:ext uri="{FF2B5EF4-FFF2-40B4-BE49-F238E27FC236}">
                <a16:creationId xmlns:a16="http://schemas.microsoft.com/office/drawing/2014/main" xmlns="" id="{E63070C9-DC19-45C1-81AC-7D3ACC3F8FC5}"/>
              </a:ext>
            </a:extLst>
          </p:cNvPr>
          <p:cNvSpPr>
            <a:spLocks noGrp="1"/>
          </p:cNvSpPr>
          <p:nvPr>
            <p:ph type="body" sz="quarter" idx="18" hasCustomPrompt="1"/>
          </p:nvPr>
        </p:nvSpPr>
        <p:spPr>
          <a:xfrm>
            <a:off x="6059371" y="3294746"/>
            <a:ext cx="2230085" cy="962922"/>
          </a:xfrm>
        </p:spPr>
        <p:txBody>
          <a:bodyPr/>
          <a:lstStyle>
            <a:lvl1pPr>
              <a:defRPr sz="1350" b="0" i="0">
                <a:solidFill>
                  <a:schemeClr val="tx2"/>
                </a:solidFill>
              </a:defRPr>
            </a:lvl1pPr>
          </a:lstStyle>
          <a:p>
            <a:pPr lvl="0"/>
            <a:r>
              <a:rPr lang="en-US" dirty="0"/>
              <a:t>Results here</a:t>
            </a:r>
          </a:p>
        </p:txBody>
      </p:sp>
      <p:sp>
        <p:nvSpPr>
          <p:cNvPr id="22" name="Slide Number Placeholder 5">
            <a:extLst>
              <a:ext uri="{FF2B5EF4-FFF2-40B4-BE49-F238E27FC236}">
                <a16:creationId xmlns:a16="http://schemas.microsoft.com/office/drawing/2014/main" xmlns="" id="{ED499F53-0D75-8D46-9A57-752E3C39F26A}"/>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785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ase Study Keyno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BF141560-E3C2-48D9-8A1D-F3E6753DDAB2}"/>
              </a:ext>
            </a:extLst>
          </p:cNvPr>
          <p:cNvSpPr/>
          <p:nvPr userDrawn="1"/>
        </p:nvSpPr>
        <p:spPr>
          <a:xfrm>
            <a:off x="685539" y="1348147"/>
            <a:ext cx="7764327" cy="3188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grpSp>
        <p:nvGrpSpPr>
          <p:cNvPr id="15" name="Group 14">
            <a:extLst>
              <a:ext uri="{FF2B5EF4-FFF2-40B4-BE49-F238E27FC236}">
                <a16:creationId xmlns:a16="http://schemas.microsoft.com/office/drawing/2014/main" xmlns="" id="{EBB6BC2D-EF89-4613-8253-5AED5667242E}"/>
              </a:ext>
            </a:extLst>
          </p:cNvPr>
          <p:cNvGrpSpPr/>
          <p:nvPr userDrawn="1"/>
        </p:nvGrpSpPr>
        <p:grpSpPr>
          <a:xfrm>
            <a:off x="220265" y="236943"/>
            <a:ext cx="8703470" cy="4669614"/>
            <a:chOff x="293687" y="315776"/>
            <a:chExt cx="11604626" cy="6226152"/>
          </a:xfrm>
          <a:solidFill>
            <a:schemeClr val="tx2"/>
          </a:solidFill>
        </p:grpSpPr>
        <p:sp>
          <p:nvSpPr>
            <p:cNvPr id="16" name="Freeform 9">
              <a:extLst>
                <a:ext uri="{FF2B5EF4-FFF2-40B4-BE49-F238E27FC236}">
                  <a16:creationId xmlns:a16="http://schemas.microsoft.com/office/drawing/2014/main" xmlns="" id="{B893599B-6902-424A-AA8C-2927AB314EF7}"/>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7" name="Freeform 9">
              <a:extLst>
                <a:ext uri="{FF2B5EF4-FFF2-40B4-BE49-F238E27FC236}">
                  <a16:creationId xmlns:a16="http://schemas.microsoft.com/office/drawing/2014/main" xmlns="" id="{754A4C43-9BD8-460A-9F13-8CB69B487A2A}"/>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8" name="Freeform 9">
              <a:extLst>
                <a:ext uri="{FF2B5EF4-FFF2-40B4-BE49-F238E27FC236}">
                  <a16:creationId xmlns:a16="http://schemas.microsoft.com/office/drawing/2014/main" xmlns="" id="{9C21FE14-42A2-4D72-AAC4-64497CE6E82F}"/>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9" name="Freeform 9">
              <a:extLst>
                <a:ext uri="{FF2B5EF4-FFF2-40B4-BE49-F238E27FC236}">
                  <a16:creationId xmlns:a16="http://schemas.microsoft.com/office/drawing/2014/main" xmlns="" id="{7B86F28F-DA28-4EDD-800F-12F72EFDA58F}"/>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13" name="Rectangle 12">
            <a:extLst>
              <a:ext uri="{FF2B5EF4-FFF2-40B4-BE49-F238E27FC236}">
                <a16:creationId xmlns:a16="http://schemas.microsoft.com/office/drawing/2014/main" xmlns="" id="{86F4D2CC-CD65-41B1-AED1-8B04F297B556}"/>
              </a:ext>
            </a:extLst>
          </p:cNvPr>
          <p:cNvSpPr/>
          <p:nvPr userDrawn="1"/>
        </p:nvSpPr>
        <p:spPr>
          <a:xfrm>
            <a:off x="685539" y="326822"/>
            <a:ext cx="1212155" cy="912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latin typeface="Calibri Regular"/>
            </a:endParaRPr>
          </a:p>
        </p:txBody>
      </p:sp>
      <p:sp>
        <p:nvSpPr>
          <p:cNvPr id="42" name="Text Placeholder 6">
            <a:extLst>
              <a:ext uri="{FF2B5EF4-FFF2-40B4-BE49-F238E27FC236}">
                <a16:creationId xmlns:a16="http://schemas.microsoft.com/office/drawing/2014/main" xmlns="" id="{5CFCE68C-7C99-4485-8025-71920E709D0C}"/>
              </a:ext>
            </a:extLst>
          </p:cNvPr>
          <p:cNvSpPr>
            <a:spLocks noGrp="1"/>
          </p:cNvSpPr>
          <p:nvPr>
            <p:ph type="body" sz="quarter" idx="16" hasCustomPrompt="1"/>
          </p:nvPr>
        </p:nvSpPr>
        <p:spPr>
          <a:xfrm>
            <a:off x="828990" y="1513243"/>
            <a:ext cx="7460466" cy="784564"/>
          </a:xfrm>
        </p:spPr>
        <p:txBody>
          <a:bodyPr/>
          <a:lstStyle>
            <a:lvl1pPr>
              <a:defRPr sz="2700" b="0" i="0">
                <a:solidFill>
                  <a:schemeClr val="tx2"/>
                </a:solidFill>
              </a:defRPr>
            </a:lvl1pPr>
          </a:lstStyle>
          <a:p>
            <a:pPr lvl="0"/>
            <a:r>
              <a:rPr lang="en-US" dirty="0"/>
              <a:t>Results Header</a:t>
            </a:r>
          </a:p>
        </p:txBody>
      </p:sp>
      <p:sp>
        <p:nvSpPr>
          <p:cNvPr id="20" name="Picture Placeholder 2">
            <a:extLst>
              <a:ext uri="{FF2B5EF4-FFF2-40B4-BE49-F238E27FC236}">
                <a16:creationId xmlns:a16="http://schemas.microsoft.com/office/drawing/2014/main" xmlns="" id="{D4363573-71C7-44A1-929C-E180366FFCB5}"/>
              </a:ext>
            </a:extLst>
          </p:cNvPr>
          <p:cNvSpPr>
            <a:spLocks noGrp="1"/>
          </p:cNvSpPr>
          <p:nvPr>
            <p:ph type="pic" sz="quarter" idx="10"/>
          </p:nvPr>
        </p:nvSpPr>
        <p:spPr>
          <a:xfrm>
            <a:off x="2034307" y="326361"/>
            <a:ext cx="6415559" cy="913210"/>
          </a:xfrm>
          <a:solidFill>
            <a:schemeClr val="bg1"/>
          </a:solidFill>
        </p:spPr>
        <p:txBody>
          <a:bodyPr/>
          <a:lstStyle>
            <a:lvl1pPr>
              <a:defRPr b="0" i="0"/>
            </a:lvl1pPr>
          </a:lstStyle>
          <a:p>
            <a:endParaRPr lang="en-US" dirty="0"/>
          </a:p>
        </p:txBody>
      </p:sp>
      <p:sp>
        <p:nvSpPr>
          <p:cNvPr id="21" name="Text Placeholder 6">
            <a:extLst>
              <a:ext uri="{FF2B5EF4-FFF2-40B4-BE49-F238E27FC236}">
                <a16:creationId xmlns:a16="http://schemas.microsoft.com/office/drawing/2014/main" xmlns="" id="{000C9F99-403B-4BAC-909F-02ABB3331E60}"/>
              </a:ext>
            </a:extLst>
          </p:cNvPr>
          <p:cNvSpPr>
            <a:spLocks noGrp="1"/>
          </p:cNvSpPr>
          <p:nvPr>
            <p:ph type="body" sz="quarter" idx="22" hasCustomPrompt="1"/>
          </p:nvPr>
        </p:nvSpPr>
        <p:spPr>
          <a:xfrm>
            <a:off x="2245017" y="469296"/>
            <a:ext cx="5804110" cy="287614"/>
          </a:xfrm>
        </p:spPr>
        <p:txBody>
          <a:bodyPr/>
          <a:lstStyle>
            <a:lvl1pPr>
              <a:defRPr sz="2700" b="0" i="0">
                <a:solidFill>
                  <a:schemeClr val="accent1"/>
                </a:solidFill>
              </a:defRPr>
            </a:lvl1pPr>
          </a:lstStyle>
          <a:p>
            <a:pPr lvl="0"/>
            <a:r>
              <a:rPr lang="en-US" dirty="0"/>
              <a:t>Stat #</a:t>
            </a:r>
          </a:p>
        </p:txBody>
      </p:sp>
      <p:sp>
        <p:nvSpPr>
          <p:cNvPr id="27" name="Text Placeholder 6">
            <a:extLst>
              <a:ext uri="{FF2B5EF4-FFF2-40B4-BE49-F238E27FC236}">
                <a16:creationId xmlns:a16="http://schemas.microsoft.com/office/drawing/2014/main" xmlns="" id="{3640CA85-51AE-4DAB-A0DA-50D5E396C606}"/>
              </a:ext>
            </a:extLst>
          </p:cNvPr>
          <p:cNvSpPr>
            <a:spLocks noGrp="1"/>
          </p:cNvSpPr>
          <p:nvPr>
            <p:ph type="body" sz="quarter" idx="23" hasCustomPrompt="1"/>
          </p:nvPr>
        </p:nvSpPr>
        <p:spPr>
          <a:xfrm>
            <a:off x="2245017" y="826476"/>
            <a:ext cx="5804110" cy="287614"/>
          </a:xfrm>
        </p:spPr>
        <p:txBody>
          <a:bodyPr/>
          <a:lstStyle>
            <a:lvl1pPr>
              <a:defRPr sz="1500" cap="all" baseline="0">
                <a:solidFill>
                  <a:schemeClr val="tx2"/>
                </a:solidFill>
                <a:latin typeface="Calibri" panose="020F0502020204030204" pitchFamily="34" charset="0"/>
                <a:cs typeface="Calibri" panose="020F0502020204030204" pitchFamily="34" charset="0"/>
              </a:defRPr>
            </a:lvl1pPr>
          </a:lstStyle>
          <a:p>
            <a:pPr lvl="0"/>
            <a:r>
              <a:rPr lang="en-US" dirty="0"/>
              <a:t>Stat #</a:t>
            </a:r>
          </a:p>
        </p:txBody>
      </p:sp>
      <p:sp>
        <p:nvSpPr>
          <p:cNvPr id="30" name="Content Placeholder 2">
            <a:extLst>
              <a:ext uri="{FF2B5EF4-FFF2-40B4-BE49-F238E27FC236}">
                <a16:creationId xmlns:a16="http://schemas.microsoft.com/office/drawing/2014/main" xmlns="" id="{86AD72DD-AC7F-4132-A664-747EA48FFDF8}"/>
              </a:ext>
            </a:extLst>
          </p:cNvPr>
          <p:cNvSpPr>
            <a:spLocks noGrp="1"/>
          </p:cNvSpPr>
          <p:nvPr>
            <p:ph idx="1"/>
          </p:nvPr>
        </p:nvSpPr>
        <p:spPr>
          <a:xfrm>
            <a:off x="828991" y="2406384"/>
            <a:ext cx="1714574" cy="1994795"/>
          </a:xfrm>
        </p:spPr>
        <p:txBody>
          <a:bodyPr/>
          <a:lstStyle>
            <a:lvl1pPr>
              <a:defRPr sz="1200" b="0" i="0"/>
            </a:lvl1pPr>
            <a:lvl2pPr>
              <a:defRPr sz="1050" b="0" i="0"/>
            </a:lvl2pPr>
            <a:lvl3pPr>
              <a:defRPr sz="900" b="0" i="0"/>
            </a:lvl3pPr>
            <a:lvl4pPr>
              <a:defRPr sz="825" b="0" i="0"/>
            </a:lvl4pPr>
            <a:lvl5pPr>
              <a:defRPr sz="825"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xmlns="" id="{50B908AE-D70D-4341-9D9E-F44F267D485B}"/>
              </a:ext>
            </a:extLst>
          </p:cNvPr>
          <p:cNvSpPr>
            <a:spLocks noGrp="1"/>
          </p:cNvSpPr>
          <p:nvPr>
            <p:ph idx="21"/>
          </p:nvPr>
        </p:nvSpPr>
        <p:spPr>
          <a:xfrm>
            <a:off x="2744288" y="2406384"/>
            <a:ext cx="1714574" cy="1994795"/>
          </a:xfrm>
        </p:spPr>
        <p:txBody>
          <a:bodyPr/>
          <a:lstStyle>
            <a:lvl1pPr>
              <a:defRPr sz="1200" b="0" i="0"/>
            </a:lvl1pPr>
            <a:lvl2pPr>
              <a:defRPr sz="1050" b="0" i="0"/>
            </a:lvl2pPr>
            <a:lvl3pPr>
              <a:defRPr sz="900" b="0" i="0"/>
            </a:lvl3pPr>
            <a:lvl4pPr>
              <a:defRPr sz="825" b="0" i="0"/>
            </a:lvl4pPr>
            <a:lvl5pPr>
              <a:defRPr sz="825"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Content Placeholder 2">
            <a:extLst>
              <a:ext uri="{FF2B5EF4-FFF2-40B4-BE49-F238E27FC236}">
                <a16:creationId xmlns:a16="http://schemas.microsoft.com/office/drawing/2014/main" xmlns="" id="{4D471B48-9F94-439F-A526-640367A8E618}"/>
              </a:ext>
            </a:extLst>
          </p:cNvPr>
          <p:cNvSpPr>
            <a:spLocks noGrp="1"/>
          </p:cNvSpPr>
          <p:nvPr>
            <p:ph idx="11"/>
          </p:nvPr>
        </p:nvSpPr>
        <p:spPr>
          <a:xfrm>
            <a:off x="4659586" y="2406384"/>
            <a:ext cx="1714574" cy="1994795"/>
          </a:xfrm>
        </p:spPr>
        <p:txBody>
          <a:bodyPr/>
          <a:lstStyle>
            <a:lvl1pPr>
              <a:defRPr sz="1200" b="0" i="0"/>
            </a:lvl1pPr>
            <a:lvl2pPr>
              <a:defRPr sz="1050" b="0" i="0"/>
            </a:lvl2pPr>
            <a:lvl3pPr>
              <a:defRPr sz="900" b="0" i="0"/>
            </a:lvl3pPr>
            <a:lvl4pPr>
              <a:defRPr sz="825" b="0" i="0"/>
            </a:lvl4pPr>
            <a:lvl5pPr>
              <a:defRPr sz="825"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2">
            <a:extLst>
              <a:ext uri="{FF2B5EF4-FFF2-40B4-BE49-F238E27FC236}">
                <a16:creationId xmlns:a16="http://schemas.microsoft.com/office/drawing/2014/main" xmlns="" id="{F8EF87FE-0DC0-4F5C-87BF-9F50E0A37325}"/>
              </a:ext>
            </a:extLst>
          </p:cNvPr>
          <p:cNvSpPr>
            <a:spLocks noGrp="1"/>
          </p:cNvSpPr>
          <p:nvPr>
            <p:ph idx="12"/>
          </p:nvPr>
        </p:nvSpPr>
        <p:spPr>
          <a:xfrm>
            <a:off x="6574882" y="2406384"/>
            <a:ext cx="1714574" cy="1994795"/>
          </a:xfrm>
        </p:spPr>
        <p:txBody>
          <a:bodyPr/>
          <a:lstStyle>
            <a:lvl1pPr>
              <a:defRPr sz="1200" b="0" i="0"/>
            </a:lvl1pPr>
            <a:lvl2pPr>
              <a:defRPr sz="1050" b="0" i="0"/>
            </a:lvl2pPr>
            <a:lvl3pPr>
              <a:defRPr sz="900" b="0" i="0"/>
            </a:lvl3pPr>
            <a:lvl4pPr>
              <a:defRPr sz="825" b="0" i="0"/>
            </a:lvl4pPr>
            <a:lvl5pPr>
              <a:defRPr sz="825"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lide Number Placeholder 5">
            <a:extLst>
              <a:ext uri="{FF2B5EF4-FFF2-40B4-BE49-F238E27FC236}">
                <a16:creationId xmlns:a16="http://schemas.microsoft.com/office/drawing/2014/main" xmlns="" id="{A9895419-49B9-614F-A7CA-276BACB80A9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156699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_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C5DFE-0EB5-45AE-824B-D01A3E0653B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69461725-B573-4103-8871-2196B46C4D9D}"/>
              </a:ext>
            </a:extLst>
          </p:cNvPr>
          <p:cNvSpPr>
            <a:spLocks noGrp="1"/>
          </p:cNvSpPr>
          <p:nvPr>
            <p:ph idx="1"/>
          </p:nvPr>
        </p:nvSpPr>
        <p:spPr/>
        <p:txBody>
          <a:bodyPr/>
          <a:lstStyle>
            <a:lvl1pPr>
              <a:defRPr b="0" i="0"/>
            </a:lvl1pPr>
            <a:lvl2pPr>
              <a:defRPr b="0" i="0"/>
            </a:lvl2pPr>
            <a:lvl3pPr>
              <a:defRPr b="0" i="0"/>
            </a:lvl3pPr>
            <a:lvl4pPr>
              <a:defRPr b="0" i="0"/>
            </a:lvl4pPr>
            <a:lvl5pPr>
              <a:defRPr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xmlns="" id="{F4CC1258-5DBC-4748-BD77-78D966547B94}"/>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01745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p:cSld name="Title, Subtitle, and Content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685801" y="1632081"/>
            <a:ext cx="7758113" cy="2904201"/>
          </a:xfrm>
        </p:spPr>
        <p:txBody>
          <a:bodyPr/>
          <a:lstStyle>
            <a:lvl1pPr>
              <a:defRPr b="0" i="0"/>
            </a:lvl1pPr>
            <a:lvl2pPr>
              <a:defRPr b="0" i="0"/>
            </a:lvl2pPr>
            <a:lvl3pPr>
              <a:defRPr b="0" i="0"/>
            </a:lvl3pPr>
            <a:lvl4pPr>
              <a:defRPr b="0" i="0"/>
            </a:lvl4pPr>
            <a:lvl5pPr>
              <a:defRPr b="0" i="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685800" y="1251081"/>
            <a:ext cx="7772401" cy="320040"/>
          </a:xfrm>
        </p:spPr>
        <p:txBody>
          <a:bodyPr>
            <a:noAutofit/>
          </a:bodyPr>
          <a:lstStyle>
            <a:lvl1pPr marL="1191" indent="0">
              <a:spcBef>
                <a:spcPts val="0"/>
              </a:spcBef>
              <a:buFontTx/>
              <a:buNone/>
              <a:defRPr sz="1800" b="0" baseline="0">
                <a:solidFill>
                  <a:schemeClr val="bg2">
                    <a:lumMod val="50000"/>
                  </a:schemeClr>
                </a:solidFill>
                <a:latin typeface="Calibri" panose="020F0502020204030204" pitchFamily="34" charset="0"/>
                <a:cs typeface="Calibri" panose="020F0502020204030204" pitchFamily="34" charset="0"/>
              </a:defRPr>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5" name="Slide Number Placeholder 5">
            <a:extLst>
              <a:ext uri="{FF2B5EF4-FFF2-40B4-BE49-F238E27FC236}">
                <a16:creationId xmlns:a16="http://schemas.microsoft.com/office/drawing/2014/main" xmlns="" id="{7AB880E3-7AB1-EE48-AAD0-3710D4C3CECB}"/>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13744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A6C50AD0-AB9C-4EB5-8052-162DAC3A5CEE}"/>
              </a:ext>
            </a:extLst>
          </p:cNvPr>
          <p:cNvSpPr>
            <a:spLocks noGrp="1"/>
          </p:cNvSpPr>
          <p:nvPr>
            <p:ph type="title"/>
          </p:nvPr>
        </p:nvSpPr>
        <p:spPr/>
        <p:txBody>
          <a:bodyPr/>
          <a:lstStyle/>
          <a:p>
            <a:r>
              <a:rPr lang="en-US" dirty="0"/>
              <a:t>Click to edit Master title style</a:t>
            </a:r>
          </a:p>
        </p:txBody>
      </p:sp>
      <p:sp>
        <p:nvSpPr>
          <p:cNvPr id="3" name="Slide Number Placeholder 5">
            <a:extLst>
              <a:ext uri="{FF2B5EF4-FFF2-40B4-BE49-F238E27FC236}">
                <a16:creationId xmlns:a16="http://schemas.microsoft.com/office/drawing/2014/main" xmlns="" id="{47A6B11F-6772-D540-8457-3DF8CD3E727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57049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xmlns="" id="{F6B02A63-613B-014F-9078-EB77219E522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63390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afe Harbor Fro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FFFDF6-E459-4C0F-9A92-3F67E9E3144F}"/>
              </a:ext>
            </a:extLst>
          </p:cNvPr>
          <p:cNvSpPr txBox="1"/>
          <p:nvPr userDrawn="1"/>
        </p:nvSpPr>
        <p:spPr>
          <a:xfrm>
            <a:off x="685800" y="1028700"/>
            <a:ext cx="7764066" cy="666750"/>
          </a:xfrm>
          <a:prstGeom prst="rect">
            <a:avLst/>
          </a:prstGeom>
          <a:noFill/>
        </p:spPr>
        <p:txBody>
          <a:bodyPr wrap="none" lIns="0" tIns="0" rIns="0" bIns="0" rtlCol="0" anchor="b">
            <a:noAutofit/>
          </a:bodyPr>
          <a:lstStyle/>
          <a:p>
            <a:pPr>
              <a:lnSpc>
                <a:spcPct val="90000"/>
              </a:lnSpc>
            </a:pPr>
            <a:r>
              <a:rPr sz="2400" dirty="0">
                <a:solidFill>
                  <a:srgbClr val="374A58"/>
                </a:solidFill>
                <a:latin typeface="Calibri" panose="020F0502020204030204" pitchFamily="34" charset="0"/>
                <a:cs typeface="Calibri" panose="020F0502020204030204" pitchFamily="34" charset="0"/>
              </a:rPr>
              <a:t>Safe Harbor Statement</a:t>
            </a:r>
          </a:p>
        </p:txBody>
      </p:sp>
      <p:sp>
        <p:nvSpPr>
          <p:cNvPr id="4" name="TextBox 3">
            <a:extLst>
              <a:ext uri="{FF2B5EF4-FFF2-40B4-BE49-F238E27FC236}">
                <a16:creationId xmlns:a16="http://schemas.microsoft.com/office/drawing/2014/main" xmlns="" id="{EE198090-FE8A-45DE-A54A-63590048979D}"/>
              </a:ext>
            </a:extLst>
          </p:cNvPr>
          <p:cNvSpPr txBox="1"/>
          <p:nvPr userDrawn="1"/>
        </p:nvSpPr>
        <p:spPr>
          <a:xfrm>
            <a:off x="685800" y="1885950"/>
            <a:ext cx="7764066" cy="1714500"/>
          </a:xfrm>
          <a:prstGeom prst="rect">
            <a:avLst/>
          </a:prstGeom>
          <a:noFill/>
        </p:spPr>
        <p:txBody>
          <a:bodyPr wrap="square" lIns="0" tIns="0" rIns="0" bIns="0" rtlCol="0" anchor="t">
            <a:noAutofit/>
          </a:bodyPr>
          <a:lstStyle/>
          <a:p>
            <a:pPr>
              <a:lnSpc>
                <a:spcPct val="90000"/>
              </a:lnSpc>
            </a:pPr>
            <a:r>
              <a:rPr lang="en-US" sz="1800" dirty="0">
                <a:solidFill>
                  <a:srgbClr val="374A58"/>
                </a:solidFill>
                <a:latin typeface="Calibri" panose="020F0502020204030204" pitchFamily="34" charset="0"/>
                <a:cs typeface="Calibri" panose="020F0502020204030204" pitchFamily="34" charset="0"/>
              </a:rPr>
              <a:t>The following is intended to outline our general product direction. </a:t>
            </a:r>
            <a:br>
              <a:rPr lang="en-US" sz="1800" dirty="0">
                <a:solidFill>
                  <a:srgbClr val="374A58"/>
                </a:solidFill>
                <a:latin typeface="Calibri" panose="020F0502020204030204" pitchFamily="34" charset="0"/>
                <a:cs typeface="Calibri" panose="020F0502020204030204" pitchFamily="34" charset="0"/>
              </a:rPr>
            </a:br>
            <a:r>
              <a:rPr lang="en-US" sz="1800" dirty="0">
                <a:solidFill>
                  <a:srgbClr val="374A58"/>
                </a:solidFill>
                <a:latin typeface="Calibri" panose="020F0502020204030204" pitchFamily="34" charset="0"/>
                <a:cs typeface="Calibri" panose="020F0502020204030204" pitchFamily="34" charset="0"/>
              </a:rPr>
              <a:t>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grpSp>
        <p:nvGrpSpPr>
          <p:cNvPr id="10" name="Group 9">
            <a:extLst>
              <a:ext uri="{FF2B5EF4-FFF2-40B4-BE49-F238E27FC236}">
                <a16:creationId xmlns:a16="http://schemas.microsoft.com/office/drawing/2014/main" xmlns="" id="{222CEC08-DA0B-431A-A8B5-573C7931E810}"/>
              </a:ext>
            </a:extLst>
          </p:cNvPr>
          <p:cNvGrpSpPr/>
          <p:nvPr userDrawn="1"/>
        </p:nvGrpSpPr>
        <p:grpSpPr>
          <a:xfrm>
            <a:off x="220265" y="236943"/>
            <a:ext cx="8703470" cy="4669614"/>
            <a:chOff x="293687" y="315776"/>
            <a:chExt cx="11604626" cy="6226152"/>
          </a:xfrm>
        </p:grpSpPr>
        <p:sp>
          <p:nvSpPr>
            <p:cNvPr id="11" name="Freeform 9">
              <a:extLst>
                <a:ext uri="{FF2B5EF4-FFF2-40B4-BE49-F238E27FC236}">
                  <a16:creationId xmlns:a16="http://schemas.microsoft.com/office/drawing/2014/main" xmlns="" id="{55018E51-4B84-464D-AF7D-5FC5648DB00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6EDBE13E-4C8B-4857-AB51-432BF82F95A3}"/>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3" name="Freeform 9">
              <a:extLst>
                <a:ext uri="{FF2B5EF4-FFF2-40B4-BE49-F238E27FC236}">
                  <a16:creationId xmlns:a16="http://schemas.microsoft.com/office/drawing/2014/main" xmlns="" id="{562E8111-D085-4996-BB37-FFBFE5FEA178}"/>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4" name="Freeform 9">
              <a:extLst>
                <a:ext uri="{FF2B5EF4-FFF2-40B4-BE49-F238E27FC236}">
                  <a16:creationId xmlns:a16="http://schemas.microsoft.com/office/drawing/2014/main" xmlns="" id="{70813E04-6B9E-4DE8-A3C0-DF7A447A3FF1}"/>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xmlns="" id="{C7E7A2F9-8709-E142-B5BD-FA7967F5482F}"/>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72108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afe Harbor Back">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FFFDF6-E459-4C0F-9A92-3F67E9E3144F}"/>
              </a:ext>
            </a:extLst>
          </p:cNvPr>
          <p:cNvSpPr txBox="1"/>
          <p:nvPr userDrawn="1"/>
        </p:nvSpPr>
        <p:spPr>
          <a:xfrm>
            <a:off x="685800" y="1028700"/>
            <a:ext cx="7764066" cy="666750"/>
          </a:xfrm>
          <a:prstGeom prst="rect">
            <a:avLst/>
          </a:prstGeom>
          <a:noFill/>
        </p:spPr>
        <p:txBody>
          <a:bodyPr wrap="none" lIns="0" tIns="0" rIns="0" bIns="0" rtlCol="0" anchor="b">
            <a:noAutofit/>
          </a:bodyPr>
          <a:lstStyle/>
          <a:p>
            <a:pPr>
              <a:lnSpc>
                <a:spcPct val="90000"/>
              </a:lnSpc>
            </a:pPr>
            <a:r>
              <a:rPr sz="2400" dirty="0">
                <a:solidFill>
                  <a:srgbClr val="374A58"/>
                </a:solidFill>
                <a:latin typeface="Calibri" panose="020F0502020204030204" pitchFamily="34" charset="0"/>
                <a:cs typeface="Calibri" panose="020F0502020204030204" pitchFamily="34" charset="0"/>
              </a:rPr>
              <a:t>Safe Harbor Statement</a:t>
            </a:r>
          </a:p>
        </p:txBody>
      </p:sp>
      <p:sp>
        <p:nvSpPr>
          <p:cNvPr id="4" name="TextBox 3">
            <a:extLst>
              <a:ext uri="{FF2B5EF4-FFF2-40B4-BE49-F238E27FC236}">
                <a16:creationId xmlns:a16="http://schemas.microsoft.com/office/drawing/2014/main" xmlns="" id="{EE198090-FE8A-45DE-A54A-63590048979D}"/>
              </a:ext>
            </a:extLst>
          </p:cNvPr>
          <p:cNvSpPr txBox="1"/>
          <p:nvPr userDrawn="1"/>
        </p:nvSpPr>
        <p:spPr>
          <a:xfrm>
            <a:off x="685800" y="1885950"/>
            <a:ext cx="7764066" cy="1714500"/>
          </a:xfrm>
          <a:prstGeom prst="rect">
            <a:avLst/>
          </a:prstGeom>
          <a:noFill/>
        </p:spPr>
        <p:txBody>
          <a:bodyPr wrap="square" lIns="0" tIns="0" rIns="0" bIns="0" rtlCol="0" anchor="t">
            <a:noAutofit/>
          </a:bodyPr>
          <a:lstStyle/>
          <a:p>
            <a:pPr>
              <a:lnSpc>
                <a:spcPct val="90000"/>
              </a:lnSpc>
            </a:pPr>
            <a:r>
              <a:rPr lang="en-US" sz="1800" dirty="0">
                <a:solidFill>
                  <a:srgbClr val="374A58"/>
                </a:solidFill>
                <a:latin typeface="Calibri" panose="020F0502020204030204" pitchFamily="34" charset="0"/>
                <a:cs typeface="Calibri" panose="020F0502020204030204" pitchFamily="34" charset="0"/>
              </a:rPr>
              <a:t>The preceding is intended to outline our general product direction. </a:t>
            </a:r>
            <a:br>
              <a:rPr lang="en-US" sz="1800" dirty="0">
                <a:solidFill>
                  <a:srgbClr val="374A58"/>
                </a:solidFill>
                <a:latin typeface="Calibri" panose="020F0502020204030204" pitchFamily="34" charset="0"/>
                <a:cs typeface="Calibri" panose="020F0502020204030204" pitchFamily="34" charset="0"/>
              </a:rPr>
            </a:br>
            <a:r>
              <a:rPr lang="en-US" sz="1800" dirty="0">
                <a:solidFill>
                  <a:srgbClr val="374A58"/>
                </a:solidFill>
                <a:latin typeface="Calibri" panose="020F0502020204030204" pitchFamily="34" charset="0"/>
                <a:cs typeface="Calibri" panose="020F0502020204030204" pitchFamily="34" charset="0"/>
              </a:rPr>
              <a:t>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grpSp>
        <p:nvGrpSpPr>
          <p:cNvPr id="10" name="Group 9">
            <a:extLst>
              <a:ext uri="{FF2B5EF4-FFF2-40B4-BE49-F238E27FC236}">
                <a16:creationId xmlns:a16="http://schemas.microsoft.com/office/drawing/2014/main" xmlns="" id="{4863EBEF-2D04-4F7C-B790-8D829FE9D832}"/>
              </a:ext>
            </a:extLst>
          </p:cNvPr>
          <p:cNvGrpSpPr/>
          <p:nvPr userDrawn="1"/>
        </p:nvGrpSpPr>
        <p:grpSpPr>
          <a:xfrm>
            <a:off x="220265" y="236943"/>
            <a:ext cx="8703470" cy="4669614"/>
            <a:chOff x="293687" y="315776"/>
            <a:chExt cx="11604626" cy="6226152"/>
          </a:xfrm>
        </p:grpSpPr>
        <p:sp>
          <p:nvSpPr>
            <p:cNvPr id="11" name="Freeform 9">
              <a:extLst>
                <a:ext uri="{FF2B5EF4-FFF2-40B4-BE49-F238E27FC236}">
                  <a16:creationId xmlns:a16="http://schemas.microsoft.com/office/drawing/2014/main" xmlns="" id="{46A60EE3-970B-465E-B911-39CB92744E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CAD29C2A-D241-43D4-B7F0-6FA8715620D5}"/>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3" name="Freeform 9">
              <a:extLst>
                <a:ext uri="{FF2B5EF4-FFF2-40B4-BE49-F238E27FC236}">
                  <a16:creationId xmlns:a16="http://schemas.microsoft.com/office/drawing/2014/main" xmlns="" id="{EC87A00D-C485-4023-8649-F8178AB75EE2}"/>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4" name="Freeform 9">
              <a:extLst>
                <a:ext uri="{FF2B5EF4-FFF2-40B4-BE49-F238E27FC236}">
                  <a16:creationId xmlns:a16="http://schemas.microsoft.com/office/drawing/2014/main" xmlns="" id="{034303D4-75B9-4BD5-8947-0ED314225FA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sp>
        <p:nvSpPr>
          <p:cNvPr id="9" name="Slide Number Placeholder 5">
            <a:extLst>
              <a:ext uri="{FF2B5EF4-FFF2-40B4-BE49-F238E27FC236}">
                <a16:creationId xmlns:a16="http://schemas.microsoft.com/office/drawing/2014/main" xmlns="" id="{09243899-30D1-A841-B36A-8BC28836D44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2384862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02FA79B-4D00-5443-8271-4029F9997D20}"/>
              </a:ext>
            </a:extLst>
          </p:cNvPr>
          <p:cNvSpPr/>
          <p:nvPr userDrawn="1"/>
        </p:nvSpPr>
        <p:spPr>
          <a:xfrm>
            <a:off x="-1" y="1"/>
            <a:ext cx="9143999" cy="5143499"/>
          </a:xfrm>
          <a:prstGeom prst="rect">
            <a:avLst/>
          </a:prstGeom>
          <a:gradFill>
            <a:gsLst>
              <a:gs pos="45000">
                <a:srgbClr val="00857D"/>
              </a:gs>
              <a:gs pos="100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33219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Pr>
        <a:solidFill>
          <a:schemeClr val="accent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bwMode="black">
          <a:xfrm>
            <a:off x="2867342" y="2132871"/>
            <a:ext cx="3409314" cy="427160"/>
          </a:xfrm>
          <a:prstGeom prst="rect">
            <a:avLst/>
          </a:prstGeom>
        </p:spPr>
      </p:pic>
    </p:spTree>
    <p:extLst>
      <p:ext uri="{BB962C8B-B14F-4D97-AF65-F5344CB8AC3E}">
        <p14:creationId xmlns:p14="http://schemas.microsoft.com/office/powerpoint/2010/main" val="161449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Title and Content w/Subtitle">
    <p:spTree>
      <p:nvGrpSpPr>
        <p:cNvPr id="1" name=""/>
        <p:cNvGrpSpPr/>
        <p:nvPr/>
      </p:nvGrpSpPr>
      <p:grpSpPr>
        <a:xfrm>
          <a:off x="0" y="0"/>
          <a:ext cx="0" cy="0"/>
          <a:chOff x="0" y="0"/>
          <a:chExt cx="0" cy="0"/>
        </a:xfrm>
      </p:grpSpPr>
      <p:sp>
        <p:nvSpPr>
          <p:cNvPr id="2" name="Title 1"/>
          <p:cNvSpPr>
            <a:spLocks noGrp="1"/>
          </p:cNvSpPr>
          <p:nvPr>
            <p:ph type="title"/>
          </p:nvPr>
        </p:nvSpPr>
        <p:spPr>
          <a:xfrm>
            <a:off x="457203" y="480489"/>
            <a:ext cx="8229601" cy="423784"/>
          </a:xfrm>
        </p:spPr>
        <p:txBody>
          <a:bodyPr/>
          <a:lstStyle/>
          <a:p>
            <a:r>
              <a:rPr lang="en-US" dirty="0"/>
              <a:t>Click to edit Master title style</a:t>
            </a:r>
          </a:p>
        </p:txBody>
      </p:sp>
      <p:sp>
        <p:nvSpPr>
          <p:cNvPr id="6" name="Content Placeholder 5"/>
          <p:cNvSpPr>
            <a:spLocks noGrp="1"/>
          </p:cNvSpPr>
          <p:nvPr>
            <p:ph sz="quarter" idx="12"/>
          </p:nvPr>
        </p:nvSpPr>
        <p:spPr>
          <a:xfrm>
            <a:off x="457203" y="1412033"/>
            <a:ext cx="8229601" cy="3062606"/>
          </a:xfrm>
        </p:spPr>
        <p:txBody>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 Placeholder 4"/>
          <p:cNvSpPr>
            <a:spLocks noGrp="1"/>
          </p:cNvSpPr>
          <p:nvPr>
            <p:ph type="body" sz="quarter" idx="13"/>
          </p:nvPr>
        </p:nvSpPr>
        <p:spPr>
          <a:xfrm>
            <a:off x="457203" y="919160"/>
            <a:ext cx="8229601" cy="304800"/>
          </a:xfrm>
        </p:spPr>
        <p:txBody>
          <a:bodyPr>
            <a:noAutofit/>
          </a:bodyPr>
          <a:lstStyle>
            <a:lvl1pPr marL="0" indent="0">
              <a:spcAft>
                <a:spcPts val="0"/>
              </a:spcAft>
              <a:buFontTx/>
              <a:buNone/>
              <a:defRPr sz="2025" b="0" i="0">
                <a:solidFill>
                  <a:schemeClr val="accent1"/>
                </a:solidFill>
              </a:defRPr>
            </a:lvl1pPr>
            <a:lvl2pPr marL="457120" indent="0">
              <a:buFontTx/>
              <a:buNone/>
              <a:defRPr/>
            </a:lvl2pPr>
            <a:lvl3pPr marL="914240" indent="0">
              <a:buFontTx/>
              <a:buNone/>
              <a:defRPr/>
            </a:lvl3pPr>
            <a:lvl4pPr marL="1371360" indent="0">
              <a:buFontTx/>
              <a:buNone/>
              <a:defRPr/>
            </a:lvl4pPr>
            <a:lvl5pPr marL="1828480" indent="0">
              <a:buFontTx/>
              <a:buNone/>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xmlns="" id="{DE88C9D0-26B6-F249-A98B-1031B1207FE8}"/>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859171034"/>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5"/>
            <a:ext cx="7771070" cy="591353"/>
          </a:xfrm>
        </p:spPr>
        <p:txBody>
          <a:bodyPr lIns="0" tIns="0" rIns="0" bIns="0" anchor="b" anchorCtr="0">
            <a:noAutofit/>
          </a:bodyPr>
          <a:lstStyle>
            <a:lvl1pPr algn="l">
              <a:defRPr sz="2200">
                <a:solidFill>
                  <a:schemeClr val="tx2"/>
                </a:solidFill>
              </a:defRPr>
            </a:lvl1pPr>
          </a:lstStyle>
          <a:p>
            <a:r>
              <a:rPr lang="en-GB" dirty="0"/>
              <a:t>Click to edit Master title style</a:t>
            </a:r>
            <a:endParaRPr lang="en-US" dirty="0"/>
          </a:p>
        </p:txBody>
      </p:sp>
      <p:sp>
        <p:nvSpPr>
          <p:cNvPr id="12" name="Text Placeholder 5"/>
          <p:cNvSpPr>
            <a:spLocks noGrp="1"/>
          </p:cNvSpPr>
          <p:nvPr>
            <p:ph type="body" sz="quarter" idx="13"/>
          </p:nvPr>
        </p:nvSpPr>
        <p:spPr>
          <a:xfrm>
            <a:off x="458528" y="832886"/>
            <a:ext cx="7771071" cy="3349625"/>
          </a:xfrm>
        </p:spPr>
        <p:txBody>
          <a:bodyPr lIns="0" tIns="0" rIns="0" bIns="0">
            <a:noAutofit/>
          </a:bodyPr>
          <a:lstStyle>
            <a:lvl1pPr marL="191976" indent="-191976">
              <a:lnSpc>
                <a:spcPts val="2200"/>
              </a:lnSpc>
              <a:spcBef>
                <a:spcPts val="0"/>
              </a:spcBef>
              <a:spcAft>
                <a:spcPts val="1200"/>
              </a:spcAft>
              <a:buClrTx/>
              <a:defRPr sz="1600" b="0" i="0">
                <a:solidFill>
                  <a:schemeClr val="bg2"/>
                </a:solidFill>
              </a:defRPr>
            </a:lvl1pPr>
            <a:lvl2pPr marL="411377" indent="-191976">
              <a:lnSpc>
                <a:spcPts val="2200"/>
              </a:lnSpc>
              <a:spcBef>
                <a:spcPts val="0"/>
              </a:spcBef>
              <a:spcAft>
                <a:spcPts val="1200"/>
              </a:spcAft>
              <a:buFont typeface="Lucida Grande"/>
              <a:buChar char="–"/>
              <a:defRPr sz="1600" b="0" i="0">
                <a:solidFill>
                  <a:schemeClr val="bg2"/>
                </a:solidFill>
              </a:defRPr>
            </a:lvl2pPr>
            <a:lvl3pPr marL="639920" indent="-191976">
              <a:lnSpc>
                <a:spcPts val="2200"/>
              </a:lnSpc>
              <a:spcBef>
                <a:spcPts val="0"/>
              </a:spcBef>
              <a:spcAft>
                <a:spcPts val="1200"/>
              </a:spcAft>
              <a:buFont typeface="Lucida Grande"/>
              <a:buChar char="–"/>
              <a:defRPr sz="1600" b="0" i="0">
                <a:solidFill>
                  <a:schemeClr val="bg2"/>
                </a:solidFill>
              </a:defRPr>
            </a:lvl3pPr>
            <a:lvl4pPr marL="868463" indent="-191976">
              <a:lnSpc>
                <a:spcPts val="2200"/>
              </a:lnSpc>
              <a:spcBef>
                <a:spcPts val="0"/>
              </a:spcBef>
              <a:spcAft>
                <a:spcPts val="1200"/>
              </a:spcAft>
              <a:buFont typeface="Lucida Grande"/>
              <a:buChar char="–"/>
              <a:defRPr sz="1600" b="0" i="0">
                <a:solidFill>
                  <a:schemeClr val="bg2"/>
                </a:solidFill>
              </a:defRPr>
            </a:lvl4pPr>
            <a:lvl5pPr marL="1097006" indent="-191976">
              <a:lnSpc>
                <a:spcPts val="2200"/>
              </a:lnSpc>
              <a:spcBef>
                <a:spcPts val="0"/>
              </a:spcBef>
              <a:spcAft>
                <a:spcPts val="1200"/>
              </a:spcAft>
              <a:buFont typeface="Lucida Grande"/>
              <a:buChar char="–"/>
              <a:defRPr sz="1600" b="0" i="0">
                <a:solidFill>
                  <a:schemeClr val="bg2"/>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5">
            <a:extLst>
              <a:ext uri="{FF2B5EF4-FFF2-40B4-BE49-F238E27FC236}">
                <a16:creationId xmlns:a16="http://schemas.microsoft.com/office/drawing/2014/main" xmlns="" id="{3A2BE4D9-A70B-AE47-BE96-EC95221336A1}"/>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413742080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2_Cloud Application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xmlns="" id="{337E2CF2-3FD2-49B6-BD17-D34E151F6896}"/>
              </a:ext>
            </a:extLst>
          </p:cNvPr>
          <p:cNvSpPr/>
          <p:nvPr userDrawn="1"/>
        </p:nvSpPr>
        <p:spPr>
          <a:xfrm>
            <a:off x="3153007" y="1348148"/>
            <a:ext cx="5296859" cy="3197791"/>
          </a:xfrm>
          <a:prstGeom prst="rect">
            <a:avLst/>
          </a:prstGeom>
          <a:solidFill>
            <a:schemeClr val="bg2">
              <a:lumMod val="1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FFFFFF"/>
              </a:solidFill>
              <a:latin typeface="Calibri Regular"/>
            </a:endParaRPr>
          </a:p>
        </p:txBody>
      </p:sp>
      <p:sp>
        <p:nvSpPr>
          <p:cNvPr id="34" name="Text Placeholder 6">
            <a:extLst>
              <a:ext uri="{FF2B5EF4-FFF2-40B4-BE49-F238E27FC236}">
                <a16:creationId xmlns:a16="http://schemas.microsoft.com/office/drawing/2014/main" xmlns="" id="{4E2E5F40-1625-4163-8EBE-CC89CC855713}"/>
              </a:ext>
            </a:extLst>
          </p:cNvPr>
          <p:cNvSpPr>
            <a:spLocks noGrp="1"/>
          </p:cNvSpPr>
          <p:nvPr>
            <p:ph type="body" sz="quarter" idx="16" hasCustomPrompt="1"/>
          </p:nvPr>
        </p:nvSpPr>
        <p:spPr>
          <a:xfrm>
            <a:off x="3345274" y="1521025"/>
            <a:ext cx="4926143" cy="337513"/>
          </a:xfrm>
        </p:spPr>
        <p:txBody>
          <a:bodyPr/>
          <a:lstStyle>
            <a:lvl1pPr>
              <a:defRPr sz="1050" b="0" i="0" cap="all" baseline="0">
                <a:solidFill>
                  <a:schemeClr val="accent2"/>
                </a:solidFill>
                <a:latin typeface="Calibri Regular"/>
              </a:defRPr>
            </a:lvl1pPr>
          </a:lstStyle>
          <a:p>
            <a:pPr lvl="0"/>
            <a:r>
              <a:rPr lang="en-US" dirty="0"/>
              <a:t>Title or Highlights</a:t>
            </a:r>
          </a:p>
        </p:txBody>
      </p:sp>
      <p:sp>
        <p:nvSpPr>
          <p:cNvPr id="27" name="Rectangle 26">
            <a:extLst>
              <a:ext uri="{FF2B5EF4-FFF2-40B4-BE49-F238E27FC236}">
                <a16:creationId xmlns:a16="http://schemas.microsoft.com/office/drawing/2014/main" xmlns="" id="{812A45D1-CEAF-4648-BF25-82BB5524FF9F}"/>
              </a:ext>
            </a:extLst>
          </p:cNvPr>
          <p:cNvSpPr/>
          <p:nvPr userDrawn="1"/>
        </p:nvSpPr>
        <p:spPr>
          <a:xfrm>
            <a:off x="685802" y="0"/>
            <a:ext cx="532398" cy="5323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49" dirty="0">
              <a:solidFill>
                <a:srgbClr val="FFFFFF"/>
              </a:solidFill>
              <a:latin typeface="Calibri Regular"/>
            </a:endParaRPr>
          </a:p>
        </p:txBody>
      </p:sp>
      <p:sp>
        <p:nvSpPr>
          <p:cNvPr id="6" name="Title 5">
            <a:extLst>
              <a:ext uri="{FF2B5EF4-FFF2-40B4-BE49-F238E27FC236}">
                <a16:creationId xmlns:a16="http://schemas.microsoft.com/office/drawing/2014/main" xmlns="" id="{A6C50AD0-AB9C-4EB5-8052-162DAC3A5CEE}"/>
              </a:ext>
            </a:extLst>
          </p:cNvPr>
          <p:cNvSpPr>
            <a:spLocks noGrp="1"/>
          </p:cNvSpPr>
          <p:nvPr>
            <p:ph type="title"/>
          </p:nvPr>
        </p:nvSpPr>
        <p:spPr/>
        <p:txBody>
          <a:bodyPr/>
          <a:lstStyle/>
          <a:p>
            <a:r>
              <a:rPr lang="en-US" dirty="0"/>
              <a:t>Click to edit Master title style</a:t>
            </a:r>
          </a:p>
        </p:txBody>
      </p:sp>
      <p:grpSp>
        <p:nvGrpSpPr>
          <p:cNvPr id="9" name="Group 8">
            <a:extLst>
              <a:ext uri="{FF2B5EF4-FFF2-40B4-BE49-F238E27FC236}">
                <a16:creationId xmlns:a16="http://schemas.microsoft.com/office/drawing/2014/main" xmlns="" id="{7D36DA67-E980-449C-B588-FA9301BAAF8D}"/>
              </a:ext>
            </a:extLst>
          </p:cNvPr>
          <p:cNvGrpSpPr/>
          <p:nvPr userDrawn="1"/>
        </p:nvGrpSpPr>
        <p:grpSpPr>
          <a:xfrm>
            <a:off x="220266" y="236943"/>
            <a:ext cx="8703470" cy="4669614"/>
            <a:chOff x="293687" y="315776"/>
            <a:chExt cx="11604626" cy="6226152"/>
          </a:xfrm>
        </p:grpSpPr>
        <p:sp>
          <p:nvSpPr>
            <p:cNvPr id="10" name="Freeform 9">
              <a:extLst>
                <a:ext uri="{FF2B5EF4-FFF2-40B4-BE49-F238E27FC236}">
                  <a16:creationId xmlns:a16="http://schemas.microsoft.com/office/drawing/2014/main" xmlns="" id="{57C9BEE0-DA4F-4C51-850A-96EC69FFE060}"/>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1" name="Freeform 9">
              <a:extLst>
                <a:ext uri="{FF2B5EF4-FFF2-40B4-BE49-F238E27FC236}">
                  <a16:creationId xmlns:a16="http://schemas.microsoft.com/office/drawing/2014/main" xmlns="" id="{68D3A5B7-28BF-4F82-AECE-6B0D3FC200D6}"/>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2" name="Freeform 9">
              <a:extLst>
                <a:ext uri="{FF2B5EF4-FFF2-40B4-BE49-F238E27FC236}">
                  <a16:creationId xmlns:a16="http://schemas.microsoft.com/office/drawing/2014/main" xmlns="" id="{AEF812E1-5CEB-46B9-974A-A840FC3CE346}"/>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sp>
          <p:nvSpPr>
            <p:cNvPr id="13" name="Freeform 9">
              <a:extLst>
                <a:ext uri="{FF2B5EF4-FFF2-40B4-BE49-F238E27FC236}">
                  <a16:creationId xmlns:a16="http://schemas.microsoft.com/office/drawing/2014/main" xmlns="" id="{131F9668-D3E0-4C4A-9906-85E994FBDA84}"/>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49" dirty="0">
                <a:solidFill>
                  <a:srgbClr val="58595B"/>
                </a:solidFill>
                <a:latin typeface="Calibri Regular"/>
              </a:endParaRPr>
            </a:p>
          </p:txBody>
        </p:sp>
      </p:grpSp>
      <p:sp>
        <p:nvSpPr>
          <p:cNvPr id="3" name="Text Placeholder 2">
            <a:extLst>
              <a:ext uri="{FF2B5EF4-FFF2-40B4-BE49-F238E27FC236}">
                <a16:creationId xmlns:a16="http://schemas.microsoft.com/office/drawing/2014/main" xmlns="" id="{0E102681-6811-4AFB-BD97-FC6F8598BD71}"/>
              </a:ext>
            </a:extLst>
          </p:cNvPr>
          <p:cNvSpPr>
            <a:spLocks noGrp="1"/>
          </p:cNvSpPr>
          <p:nvPr>
            <p:ph type="body" sz="quarter" idx="10" hasCustomPrompt="1"/>
          </p:nvPr>
        </p:nvSpPr>
        <p:spPr>
          <a:xfrm>
            <a:off x="685799" y="1339720"/>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18" name="Text Placeholder 2">
            <a:extLst>
              <a:ext uri="{FF2B5EF4-FFF2-40B4-BE49-F238E27FC236}">
                <a16:creationId xmlns:a16="http://schemas.microsoft.com/office/drawing/2014/main" xmlns="" id="{8A2FA228-E74D-4B5B-B97C-750BDEA87276}"/>
              </a:ext>
            </a:extLst>
          </p:cNvPr>
          <p:cNvSpPr>
            <a:spLocks noGrp="1"/>
          </p:cNvSpPr>
          <p:nvPr>
            <p:ph type="body" sz="quarter" idx="11" hasCustomPrompt="1"/>
          </p:nvPr>
        </p:nvSpPr>
        <p:spPr>
          <a:xfrm>
            <a:off x="685801" y="1954912"/>
            <a:ext cx="2241395" cy="370114"/>
          </a:xfrm>
        </p:spPr>
        <p:txBody>
          <a:bodyPr/>
          <a:lstStyle>
            <a:lvl1pPr>
              <a:defRPr sz="1349" b="0" i="0"/>
            </a:lvl1pPr>
          </a:lstStyle>
          <a:p>
            <a:pPr lvl="0"/>
            <a:r>
              <a:rPr lang="en-US" dirty="0"/>
              <a:t>New feature text</a:t>
            </a:r>
          </a:p>
        </p:txBody>
      </p:sp>
      <p:sp>
        <p:nvSpPr>
          <p:cNvPr id="23" name="Text Placeholder 2">
            <a:extLst>
              <a:ext uri="{FF2B5EF4-FFF2-40B4-BE49-F238E27FC236}">
                <a16:creationId xmlns:a16="http://schemas.microsoft.com/office/drawing/2014/main" xmlns="" id="{6002614E-58FC-402C-A058-B7713CAC9AEC}"/>
              </a:ext>
            </a:extLst>
          </p:cNvPr>
          <p:cNvSpPr>
            <a:spLocks noGrp="1"/>
          </p:cNvSpPr>
          <p:nvPr>
            <p:ph type="body" sz="quarter" idx="12" hasCustomPrompt="1"/>
          </p:nvPr>
        </p:nvSpPr>
        <p:spPr>
          <a:xfrm>
            <a:off x="685799" y="2450177"/>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24" name="Text Placeholder 2">
            <a:extLst>
              <a:ext uri="{FF2B5EF4-FFF2-40B4-BE49-F238E27FC236}">
                <a16:creationId xmlns:a16="http://schemas.microsoft.com/office/drawing/2014/main" xmlns="" id="{66A05171-5D7F-497E-9426-AEDA2FCC05D3}"/>
              </a:ext>
            </a:extLst>
          </p:cNvPr>
          <p:cNvSpPr>
            <a:spLocks noGrp="1"/>
          </p:cNvSpPr>
          <p:nvPr>
            <p:ph type="body" sz="quarter" idx="13" hasCustomPrompt="1"/>
          </p:nvPr>
        </p:nvSpPr>
        <p:spPr>
          <a:xfrm>
            <a:off x="685801" y="3065369"/>
            <a:ext cx="2241395" cy="370114"/>
          </a:xfrm>
        </p:spPr>
        <p:txBody>
          <a:bodyPr/>
          <a:lstStyle>
            <a:lvl1pPr>
              <a:defRPr sz="1349" b="0" i="0"/>
            </a:lvl1pPr>
          </a:lstStyle>
          <a:p>
            <a:pPr lvl="0"/>
            <a:r>
              <a:rPr lang="en-US" dirty="0"/>
              <a:t>New feature text</a:t>
            </a:r>
          </a:p>
        </p:txBody>
      </p:sp>
      <p:sp>
        <p:nvSpPr>
          <p:cNvPr id="25" name="Text Placeholder 2">
            <a:extLst>
              <a:ext uri="{FF2B5EF4-FFF2-40B4-BE49-F238E27FC236}">
                <a16:creationId xmlns:a16="http://schemas.microsoft.com/office/drawing/2014/main" xmlns="" id="{B58E7BEC-E8F0-4613-BFD6-5AFE2C908DFF}"/>
              </a:ext>
            </a:extLst>
          </p:cNvPr>
          <p:cNvSpPr>
            <a:spLocks noGrp="1"/>
          </p:cNvSpPr>
          <p:nvPr>
            <p:ph type="body" sz="quarter" idx="14" hasCustomPrompt="1"/>
          </p:nvPr>
        </p:nvSpPr>
        <p:spPr>
          <a:xfrm>
            <a:off x="685799" y="3560634"/>
            <a:ext cx="2241396" cy="518818"/>
          </a:xfrm>
        </p:spPr>
        <p:txBody>
          <a:bodyPr anchor="t"/>
          <a:lstStyle>
            <a:lvl1pPr>
              <a:defRPr sz="4949" b="0" i="0">
                <a:solidFill>
                  <a:schemeClr val="accent2"/>
                </a:solidFill>
                <a:latin typeface="Calibri Regular"/>
              </a:defRPr>
            </a:lvl1pPr>
          </a:lstStyle>
          <a:p>
            <a:pPr lvl="0"/>
            <a:r>
              <a:rPr lang="en-US" dirty="0"/>
              <a:t>#</a:t>
            </a:r>
          </a:p>
        </p:txBody>
      </p:sp>
      <p:sp>
        <p:nvSpPr>
          <p:cNvPr id="26" name="Text Placeholder 2">
            <a:extLst>
              <a:ext uri="{FF2B5EF4-FFF2-40B4-BE49-F238E27FC236}">
                <a16:creationId xmlns:a16="http://schemas.microsoft.com/office/drawing/2014/main" xmlns="" id="{94922621-68A1-4A98-BDE7-26B7CFE02FE5}"/>
              </a:ext>
            </a:extLst>
          </p:cNvPr>
          <p:cNvSpPr>
            <a:spLocks noGrp="1"/>
          </p:cNvSpPr>
          <p:nvPr>
            <p:ph type="body" sz="quarter" idx="15" hasCustomPrompt="1"/>
          </p:nvPr>
        </p:nvSpPr>
        <p:spPr>
          <a:xfrm>
            <a:off x="685801" y="4175826"/>
            <a:ext cx="2241395" cy="370114"/>
          </a:xfrm>
        </p:spPr>
        <p:txBody>
          <a:bodyPr/>
          <a:lstStyle>
            <a:lvl1pPr>
              <a:defRPr sz="1349" b="0" i="0"/>
            </a:lvl1pPr>
          </a:lstStyle>
          <a:p>
            <a:pPr lvl="0"/>
            <a:r>
              <a:rPr lang="en-US" dirty="0"/>
              <a:t>New feature text</a:t>
            </a:r>
          </a:p>
        </p:txBody>
      </p:sp>
      <p:sp>
        <p:nvSpPr>
          <p:cNvPr id="7" name="Content Placeholder 6">
            <a:extLst>
              <a:ext uri="{FF2B5EF4-FFF2-40B4-BE49-F238E27FC236}">
                <a16:creationId xmlns:a16="http://schemas.microsoft.com/office/drawing/2014/main" xmlns="" id="{447AEF59-FE99-469E-BCE2-A8E4A672DF44}"/>
              </a:ext>
            </a:extLst>
          </p:cNvPr>
          <p:cNvSpPr>
            <a:spLocks noGrp="1"/>
          </p:cNvSpPr>
          <p:nvPr>
            <p:ph sz="quarter" idx="17"/>
          </p:nvPr>
        </p:nvSpPr>
        <p:spPr>
          <a:xfrm>
            <a:off x="3345367" y="1954910"/>
            <a:ext cx="4925906" cy="2386109"/>
          </a:xfrm>
        </p:spPr>
        <p:txBody>
          <a:bodyPr/>
          <a:lstStyle>
            <a:lvl1pPr>
              <a:defRPr sz="1349" b="0" i="0"/>
            </a:lvl1pPr>
            <a:lvl2pPr>
              <a:defRPr sz="1200" b="0" i="0"/>
            </a:lvl2pPr>
            <a:lvl3pPr>
              <a:defRPr sz="1050" b="0" i="0"/>
            </a:lvl3pPr>
            <a:lvl4pPr>
              <a:defRPr sz="900" b="0" i="0"/>
            </a:lvl4pPr>
            <a:lvl5pPr>
              <a:defRPr sz="900" b="0" i="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Slide Number Placeholder 5">
            <a:extLst>
              <a:ext uri="{FF2B5EF4-FFF2-40B4-BE49-F238E27FC236}">
                <a16:creationId xmlns:a16="http://schemas.microsoft.com/office/drawing/2014/main" xmlns="" id="{48FD7F83-08F3-634F-B816-D395B95EDC3F}"/>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a:t>
            </a:fld>
            <a:endParaRPr lang="en-US" dirty="0">
              <a:solidFill>
                <a:srgbClr val="58595B"/>
              </a:solidFill>
            </a:endParaRPr>
          </a:p>
        </p:txBody>
      </p:sp>
    </p:spTree>
    <p:extLst>
      <p:ext uri="{BB962C8B-B14F-4D97-AF65-F5344CB8AC3E}">
        <p14:creationId xmlns:p14="http://schemas.microsoft.com/office/powerpoint/2010/main" val="3812627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Content Placeholder 2"/>
          <p:cNvSpPr>
            <a:spLocks noGrp="1"/>
          </p:cNvSpPr>
          <p:nvPr>
            <p:ph idx="1"/>
          </p:nvPr>
        </p:nvSpPr>
        <p:spPr>
          <a:xfrm>
            <a:off x="685801" y="1632081"/>
            <a:ext cx="7758113" cy="29042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 Placeholder 12"/>
          <p:cNvSpPr>
            <a:spLocks noGrp="1"/>
          </p:cNvSpPr>
          <p:nvPr>
            <p:ph type="body" sz="quarter" idx="13" hasCustomPrompt="1"/>
          </p:nvPr>
        </p:nvSpPr>
        <p:spPr>
          <a:xfrm>
            <a:off x="685800" y="1251081"/>
            <a:ext cx="7772401" cy="320040"/>
          </a:xfrm>
        </p:spPr>
        <p:txBody>
          <a:bodyPr>
            <a:noAutofit/>
          </a:bodyPr>
          <a:lstStyle>
            <a:lvl1pPr marL="1191" indent="0">
              <a:spcBef>
                <a:spcPts val="0"/>
              </a:spcBef>
              <a:buFontTx/>
              <a:buNone/>
              <a:defRPr sz="1800" b="0" i="0" baseline="0">
                <a:solidFill>
                  <a:schemeClr val="bg2">
                    <a:lumMod val="50000"/>
                  </a:schemeClr>
                </a:solidFill>
                <a:latin typeface="Calibri Regular"/>
              </a:defRPr>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grpSp>
        <p:nvGrpSpPr>
          <p:cNvPr id="5" name="Group 4">
            <a:extLst>
              <a:ext uri="{FF2B5EF4-FFF2-40B4-BE49-F238E27FC236}">
                <a16:creationId xmlns:a16="http://schemas.microsoft.com/office/drawing/2014/main" xmlns="" id="{DEF2E25B-ED6B-46D0-9928-DD0413A3A5DF}"/>
              </a:ext>
            </a:extLst>
          </p:cNvPr>
          <p:cNvGrpSpPr/>
          <p:nvPr userDrawn="1"/>
        </p:nvGrpSpPr>
        <p:grpSpPr>
          <a:xfrm>
            <a:off x="220265" y="236943"/>
            <a:ext cx="8703470" cy="4669614"/>
            <a:chOff x="293687" y="315924"/>
            <a:chExt cx="11604626" cy="6226152"/>
          </a:xfrm>
        </p:grpSpPr>
        <p:sp>
          <p:nvSpPr>
            <p:cNvPr id="6" name="Freeform 13">
              <a:extLst>
                <a:ext uri="{FF2B5EF4-FFF2-40B4-BE49-F238E27FC236}">
                  <a16:creationId xmlns:a16="http://schemas.microsoft.com/office/drawing/2014/main" xmlns="" id="{7DA20552-C1D8-4636-B5A2-EA3411FFFEA8}"/>
                </a:ext>
              </a:extLst>
            </p:cNvPr>
            <p:cNvSpPr>
              <a:spLocks noEditPoints="1"/>
            </p:cNvSpPr>
            <p:nvPr userDrawn="1"/>
          </p:nvSpPr>
          <p:spPr bwMode="auto">
            <a:xfrm>
              <a:off x="305594" y="327025"/>
              <a:ext cx="11580813" cy="6203950"/>
            </a:xfrm>
            <a:custGeom>
              <a:avLst/>
              <a:gdLst>
                <a:gd name="T0" fmla="*/ 7295 w 7295"/>
                <a:gd name="T1" fmla="*/ 3908 h 3908"/>
                <a:gd name="T2" fmla="*/ 0 w 7295"/>
                <a:gd name="T3" fmla="*/ 3908 h 3908"/>
                <a:gd name="T4" fmla="*/ 0 w 7295"/>
                <a:gd name="T5" fmla="*/ 0 h 3908"/>
                <a:gd name="T6" fmla="*/ 7295 w 7295"/>
                <a:gd name="T7" fmla="*/ 0 h 3908"/>
                <a:gd name="T8" fmla="*/ 7295 w 7295"/>
                <a:gd name="T9" fmla="*/ 3908 h 3908"/>
                <a:gd name="T10" fmla="*/ 4 w 7295"/>
                <a:gd name="T11" fmla="*/ 3904 h 3908"/>
                <a:gd name="T12" fmla="*/ 7291 w 7295"/>
                <a:gd name="T13" fmla="*/ 3904 h 3908"/>
                <a:gd name="T14" fmla="*/ 7291 w 7295"/>
                <a:gd name="T15" fmla="*/ 4 h 3908"/>
                <a:gd name="T16" fmla="*/ 4 w 7295"/>
                <a:gd name="T17" fmla="*/ 4 h 3908"/>
                <a:gd name="T18" fmla="*/ 4 w 7295"/>
                <a:gd name="T19" fmla="*/ 3904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95" h="3908">
                  <a:moveTo>
                    <a:pt x="7295" y="3908"/>
                  </a:moveTo>
                  <a:lnTo>
                    <a:pt x="0" y="3908"/>
                  </a:lnTo>
                  <a:lnTo>
                    <a:pt x="0" y="0"/>
                  </a:lnTo>
                  <a:lnTo>
                    <a:pt x="7295" y="0"/>
                  </a:lnTo>
                  <a:lnTo>
                    <a:pt x="7295" y="3908"/>
                  </a:lnTo>
                  <a:close/>
                  <a:moveTo>
                    <a:pt x="4" y="3904"/>
                  </a:moveTo>
                  <a:lnTo>
                    <a:pt x="7291" y="3904"/>
                  </a:lnTo>
                  <a:lnTo>
                    <a:pt x="7291" y="4"/>
                  </a:lnTo>
                  <a:lnTo>
                    <a:pt x="4" y="4"/>
                  </a:lnTo>
                  <a:lnTo>
                    <a:pt x="4" y="3904"/>
                  </a:lnTo>
                  <a:close/>
                </a:path>
              </a:pathLst>
            </a:custGeom>
            <a:solidFill>
              <a:schemeClr val="tx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nvGrpSpPr>
            <p:cNvPr id="8" name="Group 7">
              <a:extLst>
                <a:ext uri="{FF2B5EF4-FFF2-40B4-BE49-F238E27FC236}">
                  <a16:creationId xmlns:a16="http://schemas.microsoft.com/office/drawing/2014/main" xmlns="" id="{72C5A295-BBFC-466F-A71A-A8F779EA6FDB}"/>
                </a:ext>
              </a:extLst>
            </p:cNvPr>
            <p:cNvGrpSpPr/>
            <p:nvPr userDrawn="1"/>
          </p:nvGrpSpPr>
          <p:grpSpPr>
            <a:xfrm>
              <a:off x="293687" y="315924"/>
              <a:ext cx="11604626" cy="6226152"/>
              <a:chOff x="293687" y="315776"/>
              <a:chExt cx="11604626" cy="6226152"/>
            </a:xfrm>
          </p:grpSpPr>
          <p:sp>
            <p:nvSpPr>
              <p:cNvPr id="9" name="Freeform 9">
                <a:extLst>
                  <a:ext uri="{FF2B5EF4-FFF2-40B4-BE49-F238E27FC236}">
                    <a16:creationId xmlns:a16="http://schemas.microsoft.com/office/drawing/2014/main" xmlns="" id="{640205D1-B7D6-49C6-93A0-EDDC26113033}"/>
                  </a:ext>
                </a:extLst>
              </p:cNvPr>
              <p:cNvSpPr>
                <a:spLocks/>
              </p:cNvSpPr>
              <p:nvPr userDrawn="1"/>
            </p:nvSpPr>
            <p:spPr bwMode="auto">
              <a:xfrm>
                <a:off x="293687"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0" name="Freeform 9">
                <a:extLst>
                  <a:ext uri="{FF2B5EF4-FFF2-40B4-BE49-F238E27FC236}">
                    <a16:creationId xmlns:a16="http://schemas.microsoft.com/office/drawing/2014/main" xmlns="" id="{03562DCA-2CF2-442E-B965-A7792BBC115E}"/>
                  </a:ext>
                </a:extLst>
              </p:cNvPr>
              <p:cNvSpPr>
                <a:spLocks/>
              </p:cNvSpPr>
              <p:nvPr userDrawn="1"/>
            </p:nvSpPr>
            <p:spPr bwMode="auto">
              <a:xfrm flipH="1">
                <a:off x="11736388" y="315776"/>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1" name="Freeform 9">
                <a:extLst>
                  <a:ext uri="{FF2B5EF4-FFF2-40B4-BE49-F238E27FC236}">
                    <a16:creationId xmlns:a16="http://schemas.microsoft.com/office/drawing/2014/main" xmlns="" id="{A8044E3A-FCDC-4B45-A002-D91CD306B42D}"/>
                  </a:ext>
                </a:extLst>
              </p:cNvPr>
              <p:cNvSpPr>
                <a:spLocks/>
              </p:cNvSpPr>
              <p:nvPr userDrawn="1"/>
            </p:nvSpPr>
            <p:spPr bwMode="auto">
              <a:xfrm flipV="1">
                <a:off x="293687"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sp>
            <p:nvSpPr>
              <p:cNvPr id="12" name="Freeform 9">
                <a:extLst>
                  <a:ext uri="{FF2B5EF4-FFF2-40B4-BE49-F238E27FC236}">
                    <a16:creationId xmlns:a16="http://schemas.microsoft.com/office/drawing/2014/main" xmlns="" id="{1E8E4A91-F5E0-4CAF-AFFE-B1326C634222}"/>
                  </a:ext>
                </a:extLst>
              </p:cNvPr>
              <p:cNvSpPr>
                <a:spLocks/>
              </p:cNvSpPr>
              <p:nvPr userDrawn="1"/>
            </p:nvSpPr>
            <p:spPr bwMode="auto">
              <a:xfrm flipH="1" flipV="1">
                <a:off x="11736388" y="6380003"/>
                <a:ext cx="161925" cy="161925"/>
              </a:xfrm>
              <a:custGeom>
                <a:avLst/>
                <a:gdLst>
                  <a:gd name="T0" fmla="*/ 17 w 102"/>
                  <a:gd name="T1" fmla="*/ 102 h 102"/>
                  <a:gd name="T2" fmla="*/ 0 w 102"/>
                  <a:gd name="T3" fmla="*/ 102 h 102"/>
                  <a:gd name="T4" fmla="*/ 0 w 102"/>
                  <a:gd name="T5" fmla="*/ 0 h 102"/>
                  <a:gd name="T6" fmla="*/ 102 w 102"/>
                  <a:gd name="T7" fmla="*/ 0 h 102"/>
                  <a:gd name="T8" fmla="*/ 102 w 102"/>
                  <a:gd name="T9" fmla="*/ 17 h 102"/>
                  <a:gd name="T10" fmla="*/ 17 w 102"/>
                  <a:gd name="T11" fmla="*/ 17 h 102"/>
                  <a:gd name="T12" fmla="*/ 17 w 102"/>
                  <a:gd name="T13" fmla="*/ 102 h 102"/>
                </a:gdLst>
                <a:ahLst/>
                <a:cxnLst>
                  <a:cxn ang="0">
                    <a:pos x="T0" y="T1"/>
                  </a:cxn>
                  <a:cxn ang="0">
                    <a:pos x="T2" y="T3"/>
                  </a:cxn>
                  <a:cxn ang="0">
                    <a:pos x="T4" y="T5"/>
                  </a:cxn>
                  <a:cxn ang="0">
                    <a:pos x="T6" y="T7"/>
                  </a:cxn>
                  <a:cxn ang="0">
                    <a:pos x="T8" y="T9"/>
                  </a:cxn>
                  <a:cxn ang="0">
                    <a:pos x="T10" y="T11"/>
                  </a:cxn>
                  <a:cxn ang="0">
                    <a:pos x="T12" y="T13"/>
                  </a:cxn>
                </a:cxnLst>
                <a:rect l="0" t="0" r="r" b="b"/>
                <a:pathLst>
                  <a:path w="102" h="102">
                    <a:moveTo>
                      <a:pt x="17" y="102"/>
                    </a:moveTo>
                    <a:lnTo>
                      <a:pt x="0" y="102"/>
                    </a:lnTo>
                    <a:lnTo>
                      <a:pt x="0" y="0"/>
                    </a:lnTo>
                    <a:lnTo>
                      <a:pt x="102" y="0"/>
                    </a:lnTo>
                    <a:lnTo>
                      <a:pt x="102" y="17"/>
                    </a:lnTo>
                    <a:lnTo>
                      <a:pt x="17" y="17"/>
                    </a:lnTo>
                    <a:lnTo>
                      <a:pt x="17" y="102"/>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58595B"/>
                  </a:solidFill>
                  <a:latin typeface="Calibri Regular"/>
                </a:endParaRPr>
              </a:p>
            </p:txBody>
          </p:sp>
        </p:grpSp>
      </p:grpSp>
      <p:pic>
        <p:nvPicPr>
          <p:cNvPr id="13" name="Picture 12" descr="Oracle logo in white on red staging background" title="Oracle red badge logo">
            <a:extLst>
              <a:ext uri="{FF2B5EF4-FFF2-40B4-BE49-F238E27FC236}">
                <a16:creationId xmlns:a16="http://schemas.microsoft.com/office/drawing/2014/main" xmlns="" id="{448D3FB4-719E-4780-A37C-6F1518F05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Tree>
    <p:extLst>
      <p:ext uri="{BB962C8B-B14F-4D97-AF65-F5344CB8AC3E}">
        <p14:creationId xmlns:p14="http://schemas.microsoft.com/office/powerpoint/2010/main" val="118632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 xmlns:a16="http://schemas.microsoft.com/office/drawing/2014/main"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 xmlns:a16="http://schemas.microsoft.com/office/drawing/2014/main"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 xmlns:a16="http://schemas.microsoft.com/office/drawing/2014/main"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 xmlns:a16="http://schemas.microsoft.com/office/drawing/2014/main"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 xmlns:a16="http://schemas.microsoft.com/office/drawing/2014/main"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34997857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 xmlns:a16="http://schemas.microsoft.com/office/drawing/2014/main"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 xmlns:a16="http://schemas.microsoft.com/office/drawing/2014/main"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 xmlns:a16="http://schemas.microsoft.com/office/drawing/2014/main"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 xmlns:a16="http://schemas.microsoft.com/office/drawing/2014/main"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 xmlns:a16="http://schemas.microsoft.com/office/drawing/2014/main"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 xmlns:a16="http://schemas.microsoft.com/office/drawing/2014/main"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73667643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 xmlns:a16="http://schemas.microsoft.com/office/drawing/2014/main"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 xmlns:a16="http://schemas.microsoft.com/office/drawing/2014/main"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 xmlns:a16="http://schemas.microsoft.com/office/drawing/2014/main"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 xmlns:a16="http://schemas.microsoft.com/office/drawing/2014/main"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 xmlns:a16="http://schemas.microsoft.com/office/drawing/2014/main"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 xmlns:a16="http://schemas.microsoft.com/office/drawing/2014/main"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38733832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 xmlns:a16="http://schemas.microsoft.com/office/drawing/2014/main"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 xmlns:a16="http://schemas.microsoft.com/office/drawing/2014/main"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 xmlns:a16="http://schemas.microsoft.com/office/drawing/2014/main"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 xmlns:a16="http://schemas.microsoft.com/office/drawing/2014/main"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 xmlns:a16="http://schemas.microsoft.com/office/drawing/2014/main"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 xmlns:a16="http://schemas.microsoft.com/office/drawing/2014/main"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303851593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125413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0B637A5A-BC93-7A45-B622-EDA626DB1644}"/>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
            <a:extLst>
              <a:ext uri="{FF2B5EF4-FFF2-40B4-BE49-F238E27FC236}">
                <a16:creationId xmlns="" xmlns:a16="http://schemas.microsoft.com/office/drawing/2014/main" id="{37DC5B9F-B571-7A40-BB9A-4152CD1916E8}"/>
              </a:ext>
            </a:extLst>
          </p:cNvPr>
          <p:cNvSpPr>
            <a:spLocks noGrp="1"/>
          </p:cNvSpPr>
          <p:nvPr>
            <p:ph type="ctrTitle"/>
          </p:nvPr>
        </p:nvSpPr>
        <p:spPr>
          <a:xfrm>
            <a:off x="497450" y="1529015"/>
            <a:ext cx="4659436" cy="1784140"/>
          </a:xfrm>
        </p:spPr>
        <p:txBody>
          <a:bodyPr lIns="0" tIns="0" rIns="0" bIns="0" anchor="t">
            <a:noAutofit/>
          </a:bodyPr>
          <a:lstStyle>
            <a:lvl1pPr algn="l">
              <a:lnSpc>
                <a:spcPct val="100000"/>
              </a:lnSpc>
              <a:defRPr sz="3800">
                <a:solidFill>
                  <a:schemeClr val="bg1"/>
                </a:solidFill>
              </a:defRPr>
            </a:lvl1pPr>
          </a:lstStyle>
          <a:p>
            <a:r>
              <a:rPr lang="en-US" dirty="0"/>
              <a:t>Click to edit Master title style</a:t>
            </a:r>
          </a:p>
        </p:txBody>
      </p:sp>
      <p:sp>
        <p:nvSpPr>
          <p:cNvPr id="12" name="Subtitle 2">
            <a:extLst>
              <a:ext uri="{FF2B5EF4-FFF2-40B4-BE49-F238E27FC236}">
                <a16:creationId xmlns="" xmlns:a16="http://schemas.microsoft.com/office/drawing/2014/main" id="{D16287B7-BB8E-5B44-8A70-6F633FFF8C92}"/>
              </a:ext>
            </a:extLst>
          </p:cNvPr>
          <p:cNvSpPr>
            <a:spLocks noGrp="1"/>
          </p:cNvSpPr>
          <p:nvPr>
            <p:ph type="subTitle" idx="1"/>
          </p:nvPr>
        </p:nvSpPr>
        <p:spPr>
          <a:xfrm>
            <a:off x="512258" y="3524572"/>
            <a:ext cx="4629820" cy="510979"/>
          </a:xfrm>
          <a:prstGeom prst="rect">
            <a:avLst/>
          </a:prstGeom>
        </p:spPr>
        <p:txBody>
          <a:bodyPr lIns="0" tIns="0" rIns="0" bIns="0" anchor="b">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 xmlns:a16="http://schemas.microsoft.com/office/drawing/2014/main" id="{A08EF8FC-247A-A04A-B85C-2A5F3320FA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625" y="537210"/>
            <a:ext cx="1131887" cy="408940"/>
          </a:xfrm>
          <a:prstGeom prst="rect">
            <a:avLst/>
          </a:prstGeom>
        </p:spPr>
      </p:pic>
      <p:sp>
        <p:nvSpPr>
          <p:cNvPr id="16" name="Subtitle 3">
            <a:extLst>
              <a:ext uri="{FF2B5EF4-FFF2-40B4-BE49-F238E27FC236}">
                <a16:creationId xmlns="" xmlns:a16="http://schemas.microsoft.com/office/drawing/2014/main" id="{92713B09-5D8C-C647-9E5E-E6487E18AA71}"/>
              </a:ext>
            </a:extLst>
          </p:cNvPr>
          <p:cNvSpPr txBox="1">
            <a:spLocks/>
          </p:cNvSpPr>
          <p:nvPr userDrawn="1"/>
        </p:nvSpPr>
        <p:spPr>
          <a:xfrm>
            <a:off x="512258" y="4116898"/>
            <a:ext cx="1341148" cy="130070"/>
          </a:xfrm>
          <a:prstGeom prst="rect">
            <a:avLst/>
          </a:prstGeom>
        </p:spPr>
        <p:txBody>
          <a:bodyPr vert="horz" lIns="0" tIns="0" rIns="0" bIns="0" rtlCol="0" anchor="ctr">
            <a:noAutofit/>
          </a:bodyPr>
          <a:lstStyle>
            <a:lvl1pPr marL="0" marR="0" indent="0" algn="l" defTabSz="457200" rtl="0" eaLnBrk="1" fontAlgn="auto" latinLnBrk="0" hangingPunct="1">
              <a:lnSpc>
                <a:spcPts val="1800"/>
              </a:lnSpc>
              <a:spcBef>
                <a:spcPts val="0"/>
              </a:spcBef>
              <a:spcAft>
                <a:spcPts val="900"/>
              </a:spcAft>
              <a:buClrTx/>
              <a:buSzTx/>
              <a:buFont typeface="Arial"/>
              <a:buNone/>
              <a:tabLst/>
              <a:defRPr sz="1600" kern="1200">
                <a:solidFill>
                  <a:schemeClr val="bg1"/>
                </a:solidFill>
                <a:latin typeface="+mn-lt"/>
                <a:ea typeface="+mn-ea"/>
                <a:cs typeface="+mn-cs"/>
              </a:defRPr>
            </a:lvl1pPr>
            <a:lvl2pPr marL="457200" marR="0" indent="0" algn="ctr" defTabSz="457200" rtl="0" eaLnBrk="1" fontAlgn="auto" latinLnBrk="0" hangingPunct="1">
              <a:lnSpc>
                <a:spcPct val="100000"/>
              </a:lnSpc>
              <a:spcBef>
                <a:spcPts val="0"/>
              </a:spcBef>
              <a:spcAft>
                <a:spcPts val="900"/>
              </a:spcAft>
              <a:buClr>
                <a:schemeClr val="tx2"/>
              </a:buClr>
              <a:buSzTx/>
              <a:buFont typeface="Arial"/>
              <a:buNone/>
              <a:tabLst/>
              <a:defRPr sz="2000" kern="1200">
                <a:solidFill>
                  <a:schemeClr val="tx1">
                    <a:tint val="75000"/>
                  </a:schemeClr>
                </a:solidFill>
                <a:latin typeface="+mn-lt"/>
                <a:ea typeface="+mn-ea"/>
                <a:cs typeface="+mn-cs"/>
              </a:defRPr>
            </a:lvl2pPr>
            <a:lvl3pPr marL="9144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3pPr>
            <a:lvl4pPr marL="13716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4pPr>
            <a:lvl5pPr marL="1828800" marR="0" indent="0" algn="ctr" defTabSz="457200" rtl="0" eaLnBrk="1" fontAlgn="auto" latinLnBrk="0" hangingPunct="1">
              <a:lnSpc>
                <a:spcPct val="100000"/>
              </a:lnSpc>
              <a:spcBef>
                <a:spcPts val="0"/>
              </a:spcBef>
              <a:spcAft>
                <a:spcPts val="900"/>
              </a:spcAft>
              <a:buClrTx/>
              <a:buSzTx/>
              <a:buFont typeface="Lucida Grande"/>
              <a:buNone/>
              <a:tabLst/>
              <a:defRPr sz="1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100" spc="50" dirty="0">
                <a:solidFill>
                  <a:schemeClr val="bg1"/>
                </a:solidFill>
              </a:rPr>
              <a:t>Spring Council 2019</a:t>
            </a:r>
          </a:p>
        </p:txBody>
      </p:sp>
    </p:spTree>
    <p:extLst>
      <p:ext uri="{BB962C8B-B14F-4D97-AF65-F5344CB8AC3E}">
        <p14:creationId xmlns:p14="http://schemas.microsoft.com/office/powerpoint/2010/main" val="3930757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02FA79B-4D00-5443-8271-4029F9997D20}"/>
              </a:ext>
            </a:extLst>
          </p:cNvPr>
          <p:cNvSpPr/>
          <p:nvPr userDrawn="1"/>
        </p:nvSpPr>
        <p:spPr>
          <a:xfrm>
            <a:off x="-1" y="1"/>
            <a:ext cx="9143999" cy="5143499"/>
          </a:xfrm>
          <a:prstGeom prst="rect">
            <a:avLst/>
          </a:prstGeom>
          <a:gradFill>
            <a:gsLst>
              <a:gs pos="45000">
                <a:schemeClr val="accent5"/>
              </a:gs>
              <a:gs pos="100000">
                <a:schemeClr val="accent1"/>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68920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281070027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310700724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13677328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136219658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340670984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204376437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234708436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124207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59614572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1243344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02FA79B-4D00-5443-8271-4029F9997D20}"/>
              </a:ext>
            </a:extLst>
          </p:cNvPr>
          <p:cNvSpPr/>
          <p:nvPr userDrawn="1"/>
        </p:nvSpPr>
        <p:spPr>
          <a:xfrm>
            <a:off x="-1" y="1"/>
            <a:ext cx="9143999" cy="5143499"/>
          </a:xfrm>
          <a:prstGeom prst="rect">
            <a:avLst/>
          </a:prstGeom>
          <a:gradFill>
            <a:gsLst>
              <a:gs pos="45000">
                <a:schemeClr val="accent2"/>
              </a:gs>
              <a:gs pos="100000">
                <a:srgbClr val="FFC00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505337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299795445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07935630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92996386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88362749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33767935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43433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29407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73918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804063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97545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E02FA79B-4D00-5443-8271-4029F9997D20}"/>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3943350"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943350" cy="3263504"/>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070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pic>
        <p:nvPicPr>
          <p:cNvPr id="2" name="Picture 1" descr="Background1-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0" y="0"/>
            <a:ext cx="9144000" cy="5148072"/>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46045" y="415705"/>
            <a:ext cx="1387475" cy="610685"/>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1871"/>
            <a:ext cx="704535" cy="245391"/>
          </a:xfrm>
          <a:prstGeom prst="rect">
            <a:avLst/>
          </a:prstGeom>
        </p:spPr>
      </p:pic>
      <p:pic>
        <p:nvPicPr>
          <p:cNvPr id="5" name="Picture 4"/>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90911"/>
            <a:ext cx="645876" cy="246351"/>
          </a:xfrm>
          <a:prstGeom prst="rect">
            <a:avLst/>
          </a:prstGeom>
        </p:spPr>
      </p:pic>
      <p:pic>
        <p:nvPicPr>
          <p:cNvPr id="6" name="Picture 5"/>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3221"/>
            <a:ext cx="679896" cy="245001"/>
          </a:xfrm>
          <a:prstGeom prst="rect">
            <a:avLst/>
          </a:prstGeom>
        </p:spPr>
      </p:pic>
      <p:pic>
        <p:nvPicPr>
          <p:cNvPr id="7" name="Picture 6"/>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90911"/>
            <a:ext cx="544583" cy="246351"/>
          </a:xfrm>
          <a:prstGeom prst="rect">
            <a:avLst/>
          </a:prstGeom>
        </p:spPr>
      </p:pic>
      <p:sp>
        <p:nvSpPr>
          <p:cNvPr id="8" name="Title 1"/>
          <p:cNvSpPr txBox="1">
            <a:spLocks/>
          </p:cNvSpPr>
          <p:nvPr userDrawn="1"/>
        </p:nvSpPr>
        <p:spPr>
          <a:xfrm>
            <a:off x="444031" y="2008078"/>
            <a:ext cx="6666333" cy="149577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800" dirty="0">
                <a:solidFill>
                  <a:prstClr val="white"/>
                </a:solidFill>
                <a:ea typeface="Roboto Thin" charset="0"/>
                <a:cs typeface="Roboto Thin" charset="0"/>
              </a:rPr>
              <a:t>Sample copy</a:t>
            </a:r>
          </a:p>
        </p:txBody>
      </p:sp>
      <p:sp>
        <p:nvSpPr>
          <p:cNvPr id="9" name="Subtitle 2"/>
          <p:cNvSpPr txBox="1">
            <a:spLocks/>
          </p:cNvSpPr>
          <p:nvPr userDrawn="1"/>
        </p:nvSpPr>
        <p:spPr>
          <a:xfrm>
            <a:off x="444031" y="3427014"/>
            <a:ext cx="4572000" cy="69671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solidFill>
                  <a:prstClr val="white"/>
                </a:solidFill>
                <a:ea typeface="Roboto" charset="0"/>
                <a:cs typeface="Roboto" charset="0"/>
              </a:rPr>
              <a:t>Name</a:t>
            </a:r>
          </a:p>
          <a:p>
            <a:pPr marL="0" indent="0">
              <a:buFont typeface="Arial"/>
              <a:buNone/>
            </a:pPr>
            <a:r>
              <a:rPr lang="en-GB" sz="1600" dirty="0">
                <a:solidFill>
                  <a:prstClr val="white"/>
                </a:solidFill>
                <a:ea typeface="Roboto" charset="0"/>
                <a:cs typeface="Roboto" charset="0"/>
              </a:rPr>
              <a:t>Title</a:t>
            </a:r>
          </a:p>
        </p:txBody>
      </p:sp>
    </p:spTree>
    <p:extLst>
      <p:ext uri="{BB962C8B-B14F-4D97-AF65-F5344CB8AC3E}">
        <p14:creationId xmlns:p14="http://schemas.microsoft.com/office/powerpoint/2010/main" val="128547635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168021"/>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3_Thank you, Assoc gradient">
    <p:spTree>
      <p:nvGrpSpPr>
        <p:cNvPr id="1" name=""/>
        <p:cNvGrpSpPr/>
        <p:nvPr/>
      </p:nvGrpSpPr>
      <p:grpSpPr>
        <a:xfrm>
          <a:off x="0" y="0"/>
          <a:ext cx="0" cy="0"/>
          <a:chOff x="0" y="0"/>
          <a:chExt cx="0" cy="0"/>
        </a:xfrm>
      </p:grpSpPr>
      <p:pic>
        <p:nvPicPr>
          <p:cNvPr id="6" name="Picture 5" descr="Association_PPT_Back_Horz_Adjustr2-0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00" y="-9169"/>
            <a:ext cx="9149800" cy="5152669"/>
          </a:xfrm>
          <a:prstGeom prst="rect">
            <a:avLst/>
          </a:prstGeom>
        </p:spPr>
      </p:pic>
      <p:sp>
        <p:nvSpPr>
          <p:cNvPr id="2" name="TextBox 1"/>
          <p:cNvSpPr txBox="1"/>
          <p:nvPr/>
        </p:nvSpPr>
        <p:spPr>
          <a:xfrm>
            <a:off x="496253" y="3374008"/>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sp>
        <p:nvSpPr>
          <p:cNvPr id="3" name="TextBox 2"/>
          <p:cNvSpPr txBox="1"/>
          <p:nvPr/>
        </p:nvSpPr>
        <p:spPr>
          <a:xfrm>
            <a:off x="416872" y="4753008"/>
            <a:ext cx="4618677" cy="215444"/>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a:t>
            </a:r>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descr="Association_PPT_Back_Horz_Adjustr2-03.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800" y="0"/>
            <a:ext cx="9149800" cy="5152669"/>
          </a:xfrm>
          <a:prstGeom prst="rect">
            <a:avLst/>
          </a:prstGeom>
        </p:spPr>
      </p:pic>
      <p:sp>
        <p:nvSpPr>
          <p:cNvPr id="9" name="TextBox 8"/>
          <p:cNvSpPr txBox="1"/>
          <p:nvPr userDrawn="1"/>
        </p:nvSpPr>
        <p:spPr>
          <a:xfrm>
            <a:off x="496253" y="2497609"/>
            <a:ext cx="5789903" cy="1138773"/>
          </a:xfrm>
          <a:prstGeom prst="rect">
            <a:avLst/>
          </a:prstGeom>
          <a:noFill/>
        </p:spPr>
        <p:txBody>
          <a:bodyPr wrap="square" lIns="0" tIns="0" bIns="0" rtlCol="0">
            <a:noAutofit/>
          </a:bodyPr>
          <a:lstStyle/>
          <a:p>
            <a:pPr defTabSz="457200"/>
            <a:r>
              <a:rPr lang="en-US" sz="6800" dirty="0">
                <a:solidFill>
                  <a:srgbClr val="FFFFFF"/>
                </a:solidFill>
              </a:rPr>
              <a:t>Thank you</a:t>
            </a:r>
          </a:p>
        </p:txBody>
      </p:sp>
      <p:pic>
        <p:nvPicPr>
          <p:cNvPr id="11" name="Picture 10"/>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12" name="Picture 11">
            <a:extLst>
              <a:ext uri="{FF2B5EF4-FFF2-40B4-BE49-F238E27FC236}">
                <a16:creationId xmlns="" xmlns:a16="http://schemas.microsoft.com/office/drawing/2014/main" id="{60AFCF44-5727-0D48-B7C4-084C38853A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3956836"/>
            <a:ext cx="704535" cy="245391"/>
          </a:xfrm>
          <a:prstGeom prst="rect">
            <a:avLst/>
          </a:prstGeom>
        </p:spPr>
      </p:pic>
      <p:pic>
        <p:nvPicPr>
          <p:cNvPr id="13" name="Picture 12">
            <a:extLst>
              <a:ext uri="{FF2B5EF4-FFF2-40B4-BE49-F238E27FC236}">
                <a16:creationId xmlns="" xmlns:a16="http://schemas.microsoft.com/office/drawing/2014/main" id="{9B0746D1-72BF-7B40-A854-7EC29DE6F2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3955876"/>
            <a:ext cx="645876" cy="246351"/>
          </a:xfrm>
          <a:prstGeom prst="rect">
            <a:avLst/>
          </a:prstGeom>
        </p:spPr>
      </p:pic>
      <p:pic>
        <p:nvPicPr>
          <p:cNvPr id="14" name="Picture 13">
            <a:extLst>
              <a:ext uri="{FF2B5EF4-FFF2-40B4-BE49-F238E27FC236}">
                <a16:creationId xmlns="" xmlns:a16="http://schemas.microsoft.com/office/drawing/2014/main" id="{BF5444E5-74ED-0E40-8130-17F3D04F3B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3958186"/>
            <a:ext cx="679896" cy="245001"/>
          </a:xfrm>
          <a:prstGeom prst="rect">
            <a:avLst/>
          </a:prstGeom>
        </p:spPr>
      </p:pic>
      <p:pic>
        <p:nvPicPr>
          <p:cNvPr id="15" name="Picture 14">
            <a:extLst>
              <a:ext uri="{FF2B5EF4-FFF2-40B4-BE49-F238E27FC236}">
                <a16:creationId xmlns="" xmlns:a16="http://schemas.microsoft.com/office/drawing/2014/main" id="{96F230CA-2D40-9A42-B8E5-FF2913BC73E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3955876"/>
            <a:ext cx="544583" cy="246351"/>
          </a:xfrm>
          <a:prstGeom prst="rect">
            <a:avLst/>
          </a:prstGeom>
        </p:spPr>
      </p:pic>
      <p:sp>
        <p:nvSpPr>
          <p:cNvPr id="17" name="TextBox 16">
            <a:extLst>
              <a:ext uri="{FF2B5EF4-FFF2-40B4-BE49-F238E27FC236}">
                <a16:creationId xmlns="" xmlns:a16="http://schemas.microsoft.com/office/drawing/2014/main" id="{C853A7D6-B915-7F47-BDAE-5BA80295F18C}"/>
              </a:ext>
            </a:extLst>
          </p:cNvPr>
          <p:cNvSpPr txBox="1"/>
          <p:nvPr userDrawn="1"/>
        </p:nvSpPr>
        <p:spPr>
          <a:xfrm>
            <a:off x="416872" y="4438069"/>
            <a:ext cx="8443664" cy="461665"/>
          </a:xfrm>
          <a:prstGeom prst="rect">
            <a:avLst/>
          </a:prstGeom>
          <a:noFill/>
        </p:spPr>
        <p:txBody>
          <a:bodyPr wrap="square" rtlCol="0">
            <a:spAutoFit/>
          </a:bodyPr>
          <a:lstStyle/>
          <a:p>
            <a:pPr defTabSz="457200"/>
            <a:r>
              <a:rPr lang="en-US" sz="800" dirty="0">
                <a:solidFill>
                  <a:prstClr val="white"/>
                </a:solidFill>
              </a:rPr>
              <a:t>© 2018 Association of International Certified Professional Accountants. All rights reserved. This presentation’s images are subject to copyright protection and used under license from third parties. </a:t>
            </a:r>
            <a:r>
              <a:rPr lang="en-US" sz="800" b="1" dirty="0">
                <a:solidFill>
                  <a:prstClr val="white"/>
                </a:solidFill>
              </a:rPr>
              <a:t>Do not use images from this presentation in other presentations or documents without first consulting with Legal. </a:t>
            </a:r>
            <a:r>
              <a:rPr lang="en-US" sz="800" dirty="0">
                <a:solidFill>
                  <a:prstClr val="white"/>
                </a:solidFill>
              </a:rPr>
              <a:t>The use of copyrighted images outside the licensed scope constitutes copyright infringement and subjects the user to monetary damages and other penalties. </a:t>
            </a:r>
          </a:p>
        </p:txBody>
      </p:sp>
    </p:spTree>
    <p:extLst>
      <p:ext uri="{BB962C8B-B14F-4D97-AF65-F5344CB8AC3E}">
        <p14:creationId xmlns:p14="http://schemas.microsoft.com/office/powerpoint/2010/main" val="373947326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04672462"/>
      </p:ext>
    </p:extLst>
  </p:cSld>
  <p:clrMapOvr>
    <a:masterClrMapping/>
  </p:clrMapOvr>
  <p:transition spd="slow">
    <p:wip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230028447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300754656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4207528190"/>
      </p:ext>
    </p:extLst>
  </p:cSld>
  <p:clrMapOvr>
    <a:masterClrMapping/>
  </p:clrMapOvr>
  <p:transition spd="slow">
    <p:wip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39753"/>
            <a:ext cx="7771070" cy="591353"/>
          </a:xfrm>
        </p:spPr>
        <p:txBody>
          <a:bodyPr lIns="0" tIns="0" rIns="0" bIns="0" anchor="b" anchorCtr="0">
            <a:noAutofit/>
          </a:bodyPr>
          <a:lstStyle>
            <a:lvl1pPr algn="l">
              <a:defRPr sz="2200">
                <a:solidFill>
                  <a:schemeClr val="tx2"/>
                </a:solidFill>
              </a:defRPr>
            </a:lvl1pPr>
          </a:lstStyle>
          <a:p>
            <a:r>
              <a:rPr lang="en-US"/>
              <a:t>Click to edit Master title style</a:t>
            </a:r>
            <a:endParaRPr lang="en-US" dirty="0"/>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Tx/>
              <a:defRPr sz="1600">
                <a:solidFill>
                  <a:schemeClr val="bg2"/>
                </a:solidFill>
              </a:defRPr>
            </a:lvl1pPr>
            <a:lvl2pPr marL="411480" indent="-192024">
              <a:lnSpc>
                <a:spcPts val="2200"/>
              </a:lnSpc>
              <a:spcBef>
                <a:spcPts val="0"/>
              </a:spcBef>
              <a:spcAft>
                <a:spcPts val="1200"/>
              </a:spcAft>
              <a:buFont typeface="Lucida Grande"/>
              <a:buChar char="–"/>
              <a:defRPr sz="1600">
                <a:solidFill>
                  <a:schemeClr val="bg2"/>
                </a:solidFill>
              </a:defRPr>
            </a:lvl2pPr>
            <a:lvl3pPr marL="640080" indent="-192024">
              <a:lnSpc>
                <a:spcPts val="2200"/>
              </a:lnSpc>
              <a:spcBef>
                <a:spcPts val="0"/>
              </a:spcBef>
              <a:spcAft>
                <a:spcPts val="1200"/>
              </a:spcAft>
              <a:buFont typeface="Lucida Grande"/>
              <a:buChar char="–"/>
              <a:defRPr sz="1600">
                <a:solidFill>
                  <a:schemeClr val="bg2"/>
                </a:solidFill>
              </a:defRPr>
            </a:lvl3pPr>
            <a:lvl4pPr marL="868680" indent="-192024">
              <a:lnSpc>
                <a:spcPts val="2200"/>
              </a:lnSpc>
              <a:spcBef>
                <a:spcPts val="0"/>
              </a:spcBef>
              <a:spcAft>
                <a:spcPts val="1200"/>
              </a:spcAft>
              <a:buFont typeface="Lucida Grande"/>
              <a:buChar char="–"/>
              <a:defRPr sz="1600">
                <a:solidFill>
                  <a:schemeClr val="bg2"/>
                </a:solidFill>
              </a:defRPr>
            </a:lvl4pPr>
            <a:lvl5pPr marL="1097280" indent="-192024">
              <a:lnSpc>
                <a:spcPts val="2200"/>
              </a:lnSpc>
              <a:spcBef>
                <a:spcPts val="0"/>
              </a:spcBef>
              <a:spcAft>
                <a:spcPts val="1200"/>
              </a:spcAft>
              <a:buFont typeface="Lucida Grande"/>
              <a:buChar char="–"/>
              <a:defRPr sz="16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1"/>
          </p:nvPr>
        </p:nvSpPr>
        <p:spPr>
          <a:xfrm>
            <a:off x="671069" y="4802863"/>
            <a:ext cx="8015732" cy="273844"/>
          </a:xfrm>
        </p:spPr>
        <p:txBody>
          <a:bodyPr lIns="0" tIns="0" rIns="0" bIns="0" anchor="t"/>
          <a:lstStyle>
            <a:lvl1pPr algn="l">
              <a:defRPr sz="800">
                <a:solidFill>
                  <a:schemeClr val="bg2"/>
                </a:solidFill>
              </a:defRPr>
            </a:lvl1pPr>
          </a:lstStyle>
          <a:p>
            <a:endParaRPr lang="en-US" dirty="0">
              <a:solidFill>
                <a:srgbClr val="1D1D1D"/>
              </a:solidFill>
            </a:endParaRPr>
          </a:p>
        </p:txBody>
      </p:sp>
      <p:sp>
        <p:nvSpPr>
          <p:cNvPr id="11" name="Slide Number Placeholder 5"/>
          <p:cNvSpPr>
            <a:spLocks noGrp="1"/>
          </p:cNvSpPr>
          <p:nvPr>
            <p:ph type="sldNum" sz="quarter" idx="4"/>
          </p:nvPr>
        </p:nvSpPr>
        <p:spPr>
          <a:xfrm>
            <a:off x="457201"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68322965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749030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_Red with gray outline">
    <p:spTree>
      <p:nvGrpSpPr>
        <p:cNvPr id="1" name=""/>
        <p:cNvGrpSpPr/>
        <p:nvPr/>
      </p:nvGrpSpPr>
      <p:grpSpPr>
        <a:xfrm>
          <a:off x="0" y="0"/>
          <a:ext cx="0" cy="0"/>
          <a:chOff x="0" y="0"/>
          <a:chExt cx="0" cy="0"/>
        </a:xfrm>
      </p:grpSpPr>
      <p:pic>
        <p:nvPicPr>
          <p:cNvPr id="2" name="Picture 13"/>
          <p:cNvPicPr>
            <a:picLocks noChangeAspect="1"/>
          </p:cNvPicPr>
          <p:nvPr userDrawn="1"/>
        </p:nvPicPr>
        <p:blipFill>
          <a:blip r:embed="rId2" cstate="email">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 y="0"/>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Border"/>
          <p:cNvGrpSpPr>
            <a:grpSpLocks/>
          </p:cNvGrpSpPr>
          <p:nvPr userDrawn="1"/>
        </p:nvGrpSpPr>
        <p:grpSpPr bwMode="auto">
          <a:xfrm>
            <a:off x="1" y="0"/>
            <a:ext cx="9144000" cy="5143500"/>
            <a:chOff x="-287" y="0"/>
            <a:chExt cx="12189399" cy="6858000"/>
          </a:xfrm>
        </p:grpSpPr>
        <p:sp>
          <p:nvSpPr>
            <p:cNvPr id="4" name="Rectangle 3"/>
            <p:cNvSpPr/>
            <p:nvPr/>
          </p:nvSpPr>
          <p:spPr bwMode="gray">
            <a:xfrm>
              <a:off x="-287" y="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5" name="Rectangle 4"/>
            <p:cNvSpPr/>
            <p:nvPr/>
          </p:nvSpPr>
          <p:spPr bwMode="gray">
            <a:xfrm>
              <a:off x="11995428" y="6350"/>
              <a:ext cx="193684" cy="68516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6" name="Rectangle 5"/>
            <p:cNvSpPr/>
            <p:nvPr/>
          </p:nvSpPr>
          <p:spPr bwMode="gray">
            <a:xfrm>
              <a:off x="-287" y="6400800"/>
              <a:ext cx="12189399"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sp>
          <p:nvSpPr>
            <p:cNvPr id="7" name="Rectangle 6"/>
            <p:cNvSpPr/>
            <p:nvPr/>
          </p:nvSpPr>
          <p:spPr bwMode="gray">
            <a:xfrm>
              <a:off x="-287" y="0"/>
              <a:ext cx="12189399"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sz="1800" dirty="0">
                <a:solidFill>
                  <a:prstClr val="white"/>
                </a:solidFill>
              </a:endParaRPr>
            </a:p>
          </p:txBody>
        </p:sp>
      </p:grpSp>
      <p:pic>
        <p:nvPicPr>
          <p:cNvPr id="8" name="Oracle red badge logo"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ltGray">
          <a:xfrm>
            <a:off x="398964" y="4698209"/>
            <a:ext cx="1217136" cy="44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Date Placeholder 3"/>
          <p:cNvSpPr>
            <a:spLocks noGrp="1"/>
          </p:cNvSpPr>
          <p:nvPr>
            <p:ph type="dt" sz="half" idx="2"/>
          </p:nvPr>
        </p:nvSpPr>
        <p:spPr>
          <a:xfrm>
            <a:off x="3137415" y="4917186"/>
            <a:ext cx="920038" cy="137160"/>
          </a:xfrm>
          <a:prstGeom prst="rect">
            <a:avLst/>
          </a:prstGeom>
        </p:spPr>
        <p:txBody>
          <a:bodyPr vert="horz" wrap="none" lIns="0" tIns="0" rIns="0" bIns="0" rtlCol="0" anchor="ctr" anchorCtr="0">
            <a:noAutofit/>
          </a:bodyPr>
          <a:lstStyle>
            <a:lvl1pPr algn="r">
              <a:defRPr sz="600">
                <a:solidFill>
                  <a:schemeClr val="tx1"/>
                </a:solidFill>
              </a:defRPr>
            </a:lvl1pPr>
          </a:lstStyle>
          <a:p>
            <a:r>
              <a:rPr lang="en-US" dirty="0" smtClean="0">
                <a:solidFill>
                  <a:prstClr val="black"/>
                </a:solidFill>
              </a:rPr>
              <a:t>05/01/16</a:t>
            </a:r>
            <a:endParaRPr lang="en-US" dirty="0">
              <a:solidFill>
                <a:prstClr val="black"/>
              </a:solidFill>
            </a:endParaRPr>
          </a:p>
        </p:txBody>
      </p:sp>
      <p:sp>
        <p:nvSpPr>
          <p:cNvPr id="14" name="Footer Placeholder 4"/>
          <p:cNvSpPr>
            <a:spLocks noGrp="1"/>
          </p:cNvSpPr>
          <p:nvPr>
            <p:ph type="ftr" sz="quarter" idx="3"/>
          </p:nvPr>
        </p:nvSpPr>
        <p:spPr>
          <a:xfrm>
            <a:off x="6467752" y="4917186"/>
            <a:ext cx="2057936" cy="137160"/>
          </a:xfrm>
          <a:prstGeom prst="rect">
            <a:avLst/>
          </a:prstGeom>
        </p:spPr>
        <p:txBody>
          <a:bodyPr vert="horz" wrap="none" lIns="0" tIns="0" rIns="0" bIns="0" rtlCol="0" anchor="ctr" anchorCtr="0">
            <a:noAutofit/>
          </a:bodyPr>
          <a:lstStyle>
            <a:lvl1pPr algn="l">
              <a:defRPr sz="600">
                <a:solidFill>
                  <a:schemeClr val="tx1"/>
                </a:solidFill>
              </a:defRPr>
            </a:lvl1pPr>
          </a:lstStyle>
          <a:p>
            <a:r>
              <a:rPr lang="en-US" dirty="0" smtClean="0">
                <a:solidFill>
                  <a:prstClr val="black"/>
                </a:solidFill>
              </a:rPr>
              <a:t>Oracle Confidential – Internal/Restricted/Highly Restricted</a:t>
            </a:r>
            <a:endParaRPr lang="en-US" dirty="0">
              <a:solidFill>
                <a:prstClr val="black"/>
              </a:solidFill>
            </a:endParaRPr>
          </a:p>
        </p:txBody>
      </p:sp>
      <p:sp>
        <p:nvSpPr>
          <p:cNvPr id="15" name="Slide Number Placeholder 5"/>
          <p:cNvSpPr>
            <a:spLocks noGrp="1"/>
          </p:cNvSpPr>
          <p:nvPr>
            <p:ph type="sldNum" sz="quarter" idx="4"/>
          </p:nvPr>
        </p:nvSpPr>
        <p:spPr>
          <a:xfrm>
            <a:off x="8459212" y="4917186"/>
            <a:ext cx="286320" cy="137160"/>
          </a:xfrm>
          <a:prstGeom prst="rect">
            <a:avLst/>
          </a:prstGeom>
        </p:spPr>
        <p:txBody>
          <a:bodyPr vert="horz" wrap="none" lIns="0" tIns="0" rIns="0" bIns="0" rtlCol="0" anchor="ctr" anchorCtr="0">
            <a:noAutofit/>
          </a:bodyPr>
          <a:lstStyle>
            <a:lvl1pPr algn="r">
              <a:defRPr sz="600">
                <a:solidFill>
                  <a:schemeClr val="tx1"/>
                </a:solidFill>
              </a:defRPr>
            </a:lvl1pPr>
          </a:lstStyle>
          <a:p>
            <a:fld id="{C51EAA63-D034-42AE-91FA-B13B9518C7BE}" type="slidenum">
              <a:rPr lang="en-US" smtClean="0">
                <a:solidFill>
                  <a:prstClr val="black"/>
                </a:solidFill>
              </a:rPr>
              <a:pPr/>
              <a:t>‹#›</a:t>
            </a:fld>
            <a:endParaRPr lang="en-US" dirty="0">
              <a:solidFill>
                <a:prstClr val="black"/>
              </a:solidFill>
            </a:endParaRPr>
          </a:p>
        </p:txBody>
      </p:sp>
      <p:sp>
        <p:nvSpPr>
          <p:cNvPr id="16" name="TextBox 15"/>
          <p:cNvSpPr txBox="1"/>
          <p:nvPr userDrawn="1"/>
        </p:nvSpPr>
        <p:spPr>
          <a:xfrm>
            <a:off x="4033555" y="4917186"/>
            <a:ext cx="2400926" cy="137160"/>
          </a:xfrm>
          <a:prstGeom prst="rect">
            <a:avLst/>
          </a:prstGeom>
          <a:noFill/>
        </p:spPr>
        <p:txBody>
          <a:bodyPr vert="horz" wrap="none" lIns="0" tIns="0" rIns="0" bIns="0" rtlCol="0" anchor="ctr" anchorCtr="0">
            <a:noAutofit/>
          </a:bodyPr>
          <a:lstStyle/>
          <a:p>
            <a:pPr algn="r" defTabSz="457200"/>
            <a:r>
              <a:rPr sz="600" dirty="0">
                <a:solidFill>
                  <a:prstClr val="black"/>
                </a:solidFill>
              </a:rPr>
              <a:t>Copyright © </a:t>
            </a:r>
            <a:r>
              <a:rPr lang="en-US" sz="600" dirty="0" smtClean="0">
                <a:solidFill>
                  <a:prstClr val="black"/>
                </a:solidFill>
              </a:rPr>
              <a:t>2016,</a:t>
            </a:r>
            <a:r>
              <a:rPr sz="600" dirty="0" smtClean="0">
                <a:solidFill>
                  <a:prstClr val="black"/>
                </a:solidFill>
              </a:rPr>
              <a:t> </a:t>
            </a:r>
            <a:r>
              <a:rPr sz="600" dirty="0">
                <a:solidFill>
                  <a:prstClr val="black"/>
                </a:solidFill>
              </a:rPr>
              <a:t>Oracle and/or its affiliates. All rights reserved</a:t>
            </a:r>
            <a:r>
              <a:rPr sz="600" dirty="0" smtClean="0">
                <a:solidFill>
                  <a:prstClr val="black"/>
                </a:solidFill>
              </a:rPr>
              <a:t>.</a:t>
            </a:r>
            <a:endParaRPr sz="600" dirty="0">
              <a:solidFill>
                <a:prstClr val="black"/>
              </a:solidFill>
            </a:endParaRPr>
          </a:p>
        </p:txBody>
      </p:sp>
    </p:spTree>
    <p:extLst>
      <p:ext uri="{BB962C8B-B14F-4D97-AF65-F5344CB8AC3E}">
        <p14:creationId xmlns:p14="http://schemas.microsoft.com/office/powerpoint/2010/main" val="2333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02F31B85-35D3-7849-8B60-F87938CCFC15}"/>
              </a:ext>
            </a:extLst>
          </p:cNvPr>
          <p:cNvSpPr/>
          <p:nvPr userDrawn="1"/>
        </p:nvSpPr>
        <p:spPr>
          <a:xfrm>
            <a:off x="-1" y="1"/>
            <a:ext cx="9143999" cy="5143499"/>
          </a:xfrm>
          <a:prstGeom prst="rect">
            <a:avLst/>
          </a:prstGeom>
          <a:gradFill>
            <a:gsLst>
              <a:gs pos="45000">
                <a:srgbClr val="00857D"/>
              </a:gs>
              <a:gs pos="100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3943350"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943350" cy="3263504"/>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5744954"/>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Full Red with Title 1">
    <p:spTree>
      <p:nvGrpSpPr>
        <p:cNvPr id="1" name=""/>
        <p:cNvGrpSpPr/>
        <p:nvPr/>
      </p:nvGrpSpPr>
      <p:grpSpPr>
        <a:xfrm>
          <a:off x="0" y="0"/>
          <a:ext cx="0" cy="0"/>
          <a:chOff x="0" y="0"/>
          <a:chExt cx="0" cy="0"/>
        </a:xfrm>
      </p:grpSpPr>
      <p:sp>
        <p:nvSpPr>
          <p:cNvPr id="7" name="Rectangle 6"/>
          <p:cNvSpPr/>
          <p:nvPr userDrawn="1"/>
        </p:nvSpPr>
        <p:spPr bwMode="gray">
          <a:xfrm>
            <a:off x="1"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5" tIns="45692" rIns="91385" bIns="45692" numCol="1" spcCol="0" rtlCol="0" fromWordArt="0" anchor="b" anchorCtr="0" forceAA="0" compatLnSpc="1">
            <a:prstTxWarp prst="textNoShape">
              <a:avLst/>
            </a:prstTxWarp>
            <a:noAutofit/>
          </a:bodyPr>
          <a:lstStyle/>
          <a:p>
            <a:pPr algn="ctr" defTabSz="457200">
              <a:lnSpc>
                <a:spcPct val="90000"/>
              </a:lnSpc>
            </a:pPr>
            <a:endParaRPr lang="en-US" sz="1799" dirty="0">
              <a:solidFill>
                <a:prstClr val="white"/>
              </a:solidFill>
            </a:endParaRPr>
          </a:p>
        </p:txBody>
      </p:sp>
      <p:sp>
        <p:nvSpPr>
          <p:cNvPr id="2" name="Title 1"/>
          <p:cNvSpPr>
            <a:spLocks noGrp="1"/>
          </p:cNvSpPr>
          <p:nvPr>
            <p:ph type="title"/>
          </p:nvPr>
        </p:nvSpPr>
        <p:spPr bwMode="gray">
          <a:xfrm>
            <a:off x="398962" y="362152"/>
            <a:ext cx="8346074" cy="854080"/>
          </a:xfrm>
          <a:prstGeom prst="rect">
            <a:avLst/>
          </a:prstGeom>
        </p:spPr>
        <p:txBody>
          <a:bodyPr anchor="t" anchorCtr="0">
            <a:spAutoFit/>
          </a:bodyPr>
          <a:lstStyle>
            <a:lvl1pPr>
              <a:defRPr sz="4950">
                <a:solidFill>
                  <a:schemeClr val="bg1"/>
                </a:solidFill>
              </a:defRPr>
            </a:lvl1pPr>
          </a:lstStyle>
          <a:p>
            <a:r>
              <a:rPr lang="en-US" smtClean="0"/>
              <a:t>Click to edit Master title style</a:t>
            </a:r>
            <a:endParaRPr dirty="0"/>
          </a:p>
        </p:txBody>
      </p:sp>
    </p:spTree>
    <p:extLst>
      <p:ext uri="{BB962C8B-B14F-4D97-AF65-F5344CB8AC3E}">
        <p14:creationId xmlns:p14="http://schemas.microsoft.com/office/powerpoint/2010/main" val="324111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chemeClr val="tx2"/>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nSpc>
                <a:spcPts val="2200"/>
              </a:lnSpc>
              <a:spcBef>
                <a:spcPts val="0"/>
              </a:spcBef>
              <a:spcAft>
                <a:spcPts val="1200"/>
              </a:spcAft>
              <a:buClr>
                <a:schemeClr val="tx2"/>
              </a:buClr>
              <a:defRPr sz="1600">
                <a:solidFill>
                  <a:schemeClr val="bg2"/>
                </a:solidFill>
              </a:defRPr>
            </a:lvl1pPr>
            <a:lvl2pPr marL="411480" indent="-192024">
              <a:lnSpc>
                <a:spcPts val="2200"/>
              </a:lnSpc>
              <a:spcBef>
                <a:spcPts val="0"/>
              </a:spcBef>
              <a:spcAft>
                <a:spcPts val="1200"/>
              </a:spcAft>
              <a:defRPr sz="1600">
                <a:solidFill>
                  <a:schemeClr val="bg2"/>
                </a:solidFill>
              </a:defRPr>
            </a:lvl2pPr>
            <a:lvl3pPr marL="640080" indent="-192024">
              <a:lnSpc>
                <a:spcPts val="2200"/>
              </a:lnSpc>
              <a:spcBef>
                <a:spcPts val="0"/>
              </a:spcBef>
              <a:spcAft>
                <a:spcPts val="1200"/>
              </a:spcAft>
              <a:defRPr sz="1600">
                <a:solidFill>
                  <a:schemeClr val="bg2"/>
                </a:solidFill>
              </a:defRPr>
            </a:lvl3pPr>
            <a:lvl4pPr marL="868680" indent="-192024">
              <a:lnSpc>
                <a:spcPts val="2200"/>
              </a:lnSpc>
              <a:spcBef>
                <a:spcPts val="0"/>
              </a:spcBef>
              <a:spcAft>
                <a:spcPts val="1200"/>
              </a:spcAft>
              <a:defRPr sz="1600">
                <a:solidFill>
                  <a:schemeClr val="bg2"/>
                </a:solidFill>
              </a:defRPr>
            </a:lvl4pPr>
            <a:lvl5pPr marL="1097280" indent="-192024">
              <a:lnSpc>
                <a:spcPts val="2200"/>
              </a:lnSpc>
              <a:spcBef>
                <a:spcPts val="0"/>
              </a:spcBef>
              <a:spcAft>
                <a:spcPts val="1200"/>
              </a:spcAft>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577278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cSld name="4_Title and Sub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0" y="4381"/>
            <a:ext cx="9143999" cy="5134739"/>
          </a:xfrm>
          <a:prstGeom prst="rect">
            <a:avLst/>
          </a:prstGeom>
        </p:spPr>
      </p:pic>
      <p:sp>
        <p:nvSpPr>
          <p:cNvPr id="6" name="Text Placeholder 12"/>
          <p:cNvSpPr>
            <a:spLocks noGrp="1"/>
          </p:cNvSpPr>
          <p:nvPr>
            <p:ph type="body" sz="quarter" idx="13" hasCustomPrompt="1"/>
          </p:nvPr>
        </p:nvSpPr>
        <p:spPr>
          <a:xfrm>
            <a:off x="398965" y="1030307"/>
            <a:ext cx="8346072" cy="257474"/>
          </a:xfrm>
        </p:spPr>
        <p:txBody>
          <a:bodyPr>
            <a:noAutofit/>
          </a:bodyPr>
          <a:lstStyle>
            <a:lvl1pPr marL="1191" indent="0">
              <a:spcBef>
                <a:spcPts val="0"/>
              </a:spcBef>
              <a:buFontTx/>
              <a:buNone/>
              <a:defRPr sz="1800" b="1" baseline="0"/>
            </a:lvl1pPr>
            <a:lvl2pPr marL="1191" indent="0">
              <a:buFontTx/>
              <a:buNone/>
              <a:defRPr sz="1800"/>
            </a:lvl2pPr>
            <a:lvl3pPr marL="1191" indent="0">
              <a:buFontTx/>
              <a:buNone/>
              <a:defRPr sz="1800"/>
            </a:lvl3pPr>
            <a:lvl4pPr marL="1191" indent="0">
              <a:buFontTx/>
              <a:buNone/>
              <a:defRPr sz="1800"/>
            </a:lvl4pPr>
            <a:lvl5pPr marL="1191" indent="0">
              <a:buFontTx/>
              <a:buNone/>
              <a:defRPr sz="1800"/>
            </a:lvl5pPr>
            <a:lvl6pPr marL="1191" indent="0">
              <a:buFontTx/>
              <a:buNone/>
              <a:defRPr sz="1800"/>
            </a:lvl6pPr>
            <a:lvl7pPr marL="1191" indent="0">
              <a:buFontTx/>
              <a:buNone/>
              <a:defRPr sz="1800"/>
            </a:lvl7pPr>
            <a:lvl8pPr marL="1191" indent="0">
              <a:buFontTx/>
              <a:buNone/>
              <a:defRPr sz="1800"/>
            </a:lvl8pPr>
            <a:lvl9pPr marL="1191" indent="0">
              <a:buFontTx/>
              <a:buNone/>
              <a:defRPr sz="1800"/>
            </a:lvl9pPr>
          </a:lstStyle>
          <a:p>
            <a:pPr lvl="0"/>
            <a:r>
              <a:rPr dirty="0"/>
              <a:t>Click to add subtitle</a:t>
            </a:r>
          </a:p>
        </p:txBody>
      </p:sp>
      <p:sp>
        <p:nvSpPr>
          <p:cNvPr id="7" name="Title 6"/>
          <p:cNvSpPr>
            <a:spLocks noGrp="1"/>
          </p:cNvSpPr>
          <p:nvPr>
            <p:ph type="title"/>
          </p:nvPr>
        </p:nvSpPr>
        <p:spPr/>
        <p:txBody>
          <a:bodyPr/>
          <a:lstStyle/>
          <a:p>
            <a:r>
              <a:rPr lang="en-US"/>
              <a:t>Click to edit Master title style</a:t>
            </a:r>
            <a:endParaRPr dirty="0"/>
          </a:p>
        </p:txBody>
      </p:sp>
      <p:grpSp>
        <p:nvGrpSpPr>
          <p:cNvPr id="9" name="Group 8"/>
          <p:cNvGrpSpPr/>
          <p:nvPr userDrawn="1"/>
        </p:nvGrpSpPr>
        <p:grpSpPr>
          <a:xfrm>
            <a:off x="0" y="0"/>
            <a:ext cx="9144430" cy="5143500"/>
            <a:chOff x="0" y="0"/>
            <a:chExt cx="12189398" cy="6858000"/>
          </a:xfrm>
          <a:solidFill>
            <a:srgbClr val="D8E1E6"/>
          </a:solidFill>
        </p:grpSpPr>
        <p:sp>
          <p:nvSpPr>
            <p:cNvPr id="10" name="Rectangle 9"/>
            <p:cNvSpPr/>
            <p:nvPr/>
          </p:nvSpPr>
          <p:spPr bwMode="gray">
            <a:xfrm>
              <a:off x="0" y="0"/>
              <a:ext cx="193962"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1" name="Rectangle 10"/>
            <p:cNvSpPr/>
            <p:nvPr/>
          </p:nvSpPr>
          <p:spPr bwMode="gray">
            <a:xfrm>
              <a:off x="11995151" y="0"/>
              <a:ext cx="193960"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2" name="Rectangle 11"/>
            <p:cNvSpPr/>
            <p:nvPr/>
          </p:nvSpPr>
          <p:spPr bwMode="gray">
            <a:xfrm>
              <a:off x="0" y="6400800"/>
              <a:ext cx="12189396" cy="4572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sp>
          <p:nvSpPr>
            <p:cNvPr id="13" name="Rectangle 12"/>
            <p:cNvSpPr/>
            <p:nvPr/>
          </p:nvSpPr>
          <p:spPr bwMode="gray">
            <a:xfrm>
              <a:off x="0" y="0"/>
              <a:ext cx="12189398" cy="192024"/>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dirty="0">
                <a:solidFill>
                  <a:srgbClr val="FFFFFF"/>
                </a:solidFill>
              </a:endParaRPr>
            </a:p>
          </p:txBody>
        </p:sp>
      </p:grpSp>
      <p:pic>
        <p:nvPicPr>
          <p:cNvPr id="17" name="Picture 16"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97868" y="4697730"/>
            <a:ext cx="1219171" cy="445770"/>
          </a:xfrm>
          <a:prstGeom prst="rect">
            <a:avLst/>
          </a:prstGeom>
        </p:spPr>
      </p:pic>
      <p:sp>
        <p:nvSpPr>
          <p:cNvPr id="18" name="TextBox 17"/>
          <p:cNvSpPr txBox="1"/>
          <p:nvPr userDrawn="1"/>
        </p:nvSpPr>
        <p:spPr>
          <a:xfrm>
            <a:off x="4033554" y="4917186"/>
            <a:ext cx="2400926" cy="137160"/>
          </a:xfrm>
          <a:prstGeom prst="rect">
            <a:avLst/>
          </a:prstGeom>
          <a:noFill/>
        </p:spPr>
        <p:txBody>
          <a:bodyPr vert="horz" wrap="none" lIns="0" tIns="0" rIns="0" bIns="0" rtlCol="0" anchor="ctr" anchorCtr="0">
            <a:noAutofit/>
          </a:bodyPr>
          <a:lstStyle/>
          <a:p>
            <a:pPr algn="r" defTabSz="457200"/>
            <a:r>
              <a:rPr lang="en-US" sz="638" dirty="0">
                <a:solidFill>
                  <a:srgbClr val="58595B"/>
                </a:solidFill>
              </a:rPr>
              <a:t>Copyright © 2017,</a:t>
            </a:r>
            <a:r>
              <a:rPr sz="638" dirty="0">
                <a:solidFill>
                  <a:srgbClr val="58595B"/>
                </a:solidFill>
              </a:rPr>
              <a:t> Oracle and/or its affiliates. All rights </a:t>
            </a:r>
            <a:r>
              <a:rPr sz="638" dirty="0" smtClean="0">
                <a:solidFill>
                  <a:srgbClr val="58595B"/>
                </a:solidFill>
              </a:rPr>
              <a:t>reserved</a:t>
            </a:r>
            <a:r>
              <a:rPr lang="en-US" sz="638" dirty="0" smtClean="0">
                <a:solidFill>
                  <a:srgbClr val="58595B"/>
                </a:solidFill>
              </a:rPr>
              <a:t>.</a:t>
            </a:r>
            <a:endParaRPr sz="638" dirty="0">
              <a:solidFill>
                <a:srgbClr val="58595B"/>
              </a:solidFill>
            </a:endParaRPr>
          </a:p>
        </p:txBody>
      </p:sp>
      <p:sp>
        <p:nvSpPr>
          <p:cNvPr id="22" name="Slide Number Placeholder 3"/>
          <p:cNvSpPr>
            <a:spLocks noGrp="1"/>
          </p:cNvSpPr>
          <p:nvPr>
            <p:ph type="sldNum" sz="quarter" idx="12"/>
          </p:nvPr>
        </p:nvSpPr>
        <p:spPr>
          <a:xfrm>
            <a:off x="8459212" y="4917186"/>
            <a:ext cx="286320" cy="137160"/>
          </a:xfrm>
          <a:prstGeom prst="rect">
            <a:avLst/>
          </a:prstGeom>
        </p:spPr>
        <p:txBody>
          <a:bodyPr/>
          <a:lstStyle/>
          <a:p>
            <a:fld id="{C51EAA63-D034-42AE-91FA-B13B9518C7BE}" type="slidenum">
              <a:rPr>
                <a:solidFill>
                  <a:srgbClr val="5F5F5F"/>
                </a:solidFill>
              </a:rPr>
              <a:pPr/>
              <a:t>‹#›</a:t>
            </a:fld>
            <a:endParaRPr dirty="0">
              <a:solidFill>
                <a:srgbClr val="5F5F5F"/>
              </a:solidFill>
            </a:endParaRPr>
          </a:p>
        </p:txBody>
      </p:sp>
      <p:sp>
        <p:nvSpPr>
          <p:cNvPr id="23" name="Date Placeholder 2"/>
          <p:cNvSpPr>
            <a:spLocks noGrp="1"/>
          </p:cNvSpPr>
          <p:nvPr>
            <p:ph type="dt" sz="half" idx="2"/>
          </p:nvPr>
        </p:nvSpPr>
        <p:spPr>
          <a:xfrm>
            <a:off x="3137415" y="4917186"/>
            <a:ext cx="920038" cy="137160"/>
          </a:xfrm>
          <a:prstGeom prst="rect">
            <a:avLst/>
          </a:prstGeom>
        </p:spPr>
        <p:txBody>
          <a:bodyPr/>
          <a:lstStyle>
            <a:lvl1pPr>
              <a:defRPr sz="638"/>
            </a:lvl1pPr>
          </a:lstStyle>
          <a:p>
            <a:fld id="{13BDB89A-7CEA-A846-8E49-C6DA1B3521D8}" type="datetime1">
              <a:rPr lang="en-IN" smtClean="0">
                <a:solidFill>
                  <a:srgbClr val="58595B"/>
                </a:solidFill>
              </a:rPr>
              <a:pPr/>
              <a:t>22-06-2019</a:t>
            </a:fld>
            <a:endParaRPr lang="en-US" dirty="0">
              <a:solidFill>
                <a:srgbClr val="58595B"/>
              </a:solidFill>
            </a:endParaRPr>
          </a:p>
        </p:txBody>
      </p:sp>
    </p:spTree>
    <p:extLst>
      <p:ext uri="{BB962C8B-B14F-4D97-AF65-F5344CB8AC3E}">
        <p14:creationId xmlns:p14="http://schemas.microsoft.com/office/powerpoint/2010/main" val="44220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p8">
    <p:spTree>
      <p:nvGrpSpPr>
        <p:cNvPr id="1" name=""/>
        <p:cNvGrpSpPr/>
        <p:nvPr/>
      </p:nvGrpSpPr>
      <p:grpSpPr>
        <a:xfrm>
          <a:off x="0" y="0"/>
          <a:ext cx="0" cy="0"/>
          <a:chOff x="0" y="0"/>
          <a:chExt cx="0" cy="0"/>
        </a:xfrm>
      </p:grpSpPr>
      <p:sp>
        <p:nvSpPr>
          <p:cNvPr id="7" name="图片占位符 7"/>
          <p:cNvSpPr>
            <a:spLocks noGrp="1"/>
          </p:cNvSpPr>
          <p:nvPr>
            <p:ph type="pic" sz="quarter" idx="10"/>
          </p:nvPr>
        </p:nvSpPr>
        <p:spPr>
          <a:xfrm>
            <a:off x="4573587" y="0"/>
            <a:ext cx="4570413" cy="5143500"/>
          </a:xfrm>
          <a:custGeom>
            <a:avLst/>
            <a:gdLst>
              <a:gd name="connsiteX0" fmla="*/ 0 w 5173598"/>
              <a:gd name="connsiteY0" fmla="*/ 0 h 13716000"/>
              <a:gd name="connsiteX1" fmla="*/ 5173598 w 5173598"/>
              <a:gd name="connsiteY1" fmla="*/ 0 h 13716000"/>
              <a:gd name="connsiteX2" fmla="*/ 5173598 w 5173598"/>
              <a:gd name="connsiteY2" fmla="*/ 13716000 h 13716000"/>
              <a:gd name="connsiteX3" fmla="*/ 0 w 5173598"/>
              <a:gd name="connsiteY3" fmla="*/ 13716000 h 13716000"/>
            </a:gdLst>
            <a:ahLst/>
            <a:cxnLst>
              <a:cxn ang="0">
                <a:pos x="connsiteX0" y="connsiteY0"/>
              </a:cxn>
              <a:cxn ang="0">
                <a:pos x="connsiteX1" y="connsiteY1"/>
              </a:cxn>
              <a:cxn ang="0">
                <a:pos x="connsiteX2" y="connsiteY2"/>
              </a:cxn>
              <a:cxn ang="0">
                <a:pos x="connsiteX3" y="connsiteY3"/>
              </a:cxn>
            </a:cxnLst>
            <a:rect l="l" t="t" r="r" b="b"/>
            <a:pathLst>
              <a:path w="5173598" h="13716000">
                <a:moveTo>
                  <a:pt x="0" y="0"/>
                </a:moveTo>
                <a:lnTo>
                  <a:pt x="5173598" y="0"/>
                </a:lnTo>
                <a:lnTo>
                  <a:pt x="5173598" y="13716000"/>
                </a:lnTo>
                <a:lnTo>
                  <a:pt x="0" y="13716000"/>
                </a:lnTo>
                <a:close/>
              </a:path>
            </a:pathLst>
          </a:custGeom>
          <a:solidFill>
            <a:schemeClr val="bg1">
              <a:lumMod val="85000"/>
            </a:schemeClr>
          </a:solidFill>
          <a:ln w="12700">
            <a:miter lim="400000"/>
          </a:ln>
          <a:extLst>
            <a:ext uri="{C572A759-6A51-4108-AA02-DFA0A04FC94B}"/>
          </a:extLst>
        </p:spPr>
        <p:txBody>
          <a:bodyPr>
            <a:noAutofit/>
          </a:bodyPr>
          <a:lstStyle/>
          <a:p>
            <a:pPr lvl="0"/>
            <a:endParaRPr lang="zh-CN" altLang="en-US" noProof="0"/>
          </a:p>
        </p:txBody>
      </p:sp>
      <p:sp>
        <p:nvSpPr>
          <p:cNvPr id="3" name="Shape 18">
            <a:extLst>
              <a:ext uri="{FF2B5EF4-FFF2-40B4-BE49-F238E27FC236}">
                <a16:creationId xmlns:a16="http://schemas.microsoft.com/office/drawing/2014/main" xmlns="" id="{AA864D92-A9A2-4B78-B89B-65AF8F22955C}"/>
              </a:ext>
            </a:extLst>
          </p:cNvPr>
          <p:cNvSpPr>
            <a:spLocks noGrp="1"/>
          </p:cNvSpPr>
          <p:nvPr>
            <p:ph type="sldNum" sz="quarter" idx="11"/>
          </p:nvPr>
        </p:nvSpPr>
        <p:spPr>
          <a:xfrm>
            <a:off x="8832056" y="4848225"/>
            <a:ext cx="152400" cy="152400"/>
          </a:xfrm>
        </p:spPr>
        <p:txBody>
          <a:bodyPr/>
          <a:lstStyle>
            <a:lvl1pPr>
              <a:defRPr sz="750">
                <a:solidFill>
                  <a:srgbClr val="53585F"/>
                </a:solidFill>
                <a:latin typeface="Lato Regular"/>
                <a:ea typeface="Lato Regular"/>
                <a:cs typeface="Lato Regular"/>
                <a:sym typeface="Lato Regular"/>
              </a:defRPr>
            </a:lvl1pPr>
          </a:lstStyle>
          <a:p>
            <a:pPr>
              <a:defRPr/>
            </a:pPr>
            <a:fld id="{19A2B18D-3A11-4D47-8C2E-676815B13CE9}" type="slidenum">
              <a:rPr/>
              <a:pPr>
                <a:defRPr/>
              </a:pPr>
              <a:t>‹#›</a:t>
            </a:fld>
            <a:endParaRPr dirty="0"/>
          </a:p>
        </p:txBody>
      </p:sp>
    </p:spTree>
    <p:extLst>
      <p:ext uri="{BB962C8B-B14F-4D97-AF65-F5344CB8AC3E}">
        <p14:creationId xmlns:p14="http://schemas.microsoft.com/office/powerpoint/2010/main" val="567599564"/>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7E3D5BCB-4378-FE48-A0F8-F72F2A41895A}"/>
              </a:ext>
            </a:extLst>
          </p:cNvPr>
          <p:cNvSpPr/>
          <p:nvPr userDrawn="1"/>
        </p:nvSpPr>
        <p:spPr>
          <a:xfrm>
            <a:off x="-1" y="1"/>
            <a:ext cx="9143999" cy="5143499"/>
          </a:xfrm>
          <a:prstGeom prst="rect">
            <a:avLst/>
          </a:prstGeom>
          <a:gradFill>
            <a:gsLst>
              <a:gs pos="45000">
                <a:schemeClr val="accent5"/>
              </a:gs>
              <a:gs pos="100000">
                <a:schemeClr val="accent1"/>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3943350" cy="994172"/>
          </a:xfrm>
        </p:spPr>
        <p:txBody>
          <a:bodyPr/>
          <a:lstStyle/>
          <a:p>
            <a:r>
              <a:rPr lang="en-US" dirty="0"/>
              <a:t>Click to edit Master title style</a:t>
            </a:r>
          </a:p>
        </p:txBody>
      </p:sp>
      <p:sp>
        <p:nvSpPr>
          <p:cNvPr id="3" name="Content Placeholder 2"/>
          <p:cNvSpPr>
            <a:spLocks noGrp="1"/>
          </p:cNvSpPr>
          <p:nvPr>
            <p:ph sz="half" idx="1"/>
          </p:nvPr>
        </p:nvSpPr>
        <p:spPr>
          <a:xfrm>
            <a:off x="628650" y="1378363"/>
            <a:ext cx="3943350" cy="3263504"/>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2663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A81D57D6-4B3A-B440-8172-8E400E84D9BE}"/>
              </a:ext>
            </a:extLst>
          </p:cNvPr>
          <p:cNvSpPr/>
          <p:nvPr userDrawn="1"/>
        </p:nvSpPr>
        <p:spPr>
          <a:xfrm>
            <a:off x="-1" y="1"/>
            <a:ext cx="9143999" cy="5143499"/>
          </a:xfrm>
          <a:prstGeom prst="rect">
            <a:avLst/>
          </a:prstGeom>
          <a:gradFill>
            <a:gsLst>
              <a:gs pos="45000">
                <a:schemeClr val="accent2"/>
              </a:gs>
              <a:gs pos="100000">
                <a:srgbClr val="FFC00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3943350"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943350" cy="3263504"/>
          </a:xfrm>
        </p:spPr>
        <p:txBody>
          <a:bodyPr/>
          <a:lstStyle>
            <a:lvl1pPr marL="0" indent="0">
              <a:buFontTx/>
              <a:buNone/>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929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wo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6297AC0-8DF4-D040-9499-2C6AA9D215A6}"/>
              </a:ext>
            </a:extLst>
          </p:cNvPr>
          <p:cNvSpPr/>
          <p:nvPr userDrawn="1"/>
        </p:nvSpPr>
        <p:spPr>
          <a:xfrm>
            <a:off x="-1" y="1"/>
            <a:ext cx="9143999" cy="5143499"/>
          </a:xfrm>
          <a:prstGeom prst="rect">
            <a:avLst/>
          </a:prstGeom>
          <a:gradFill>
            <a:gsLst>
              <a:gs pos="44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4911538"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 xmlns:a16="http://schemas.microsoft.com/office/drawing/2014/main" id="{11D5A4FE-8386-4869-8420-E2B1108A1908}"/>
              </a:ext>
            </a:extLst>
          </p:cNvPr>
          <p:cNvSpPr>
            <a:spLocks noGrp="1"/>
          </p:cNvSpPr>
          <p:nvPr>
            <p:ph type="pic" sz="quarter" idx="10"/>
          </p:nvPr>
        </p:nvSpPr>
        <p:spPr>
          <a:xfrm>
            <a:off x="5503863" y="0"/>
            <a:ext cx="3640137" cy="5143500"/>
          </a:xfrm>
        </p:spPr>
      </p:sp>
    </p:spTree>
    <p:extLst>
      <p:ext uri="{BB962C8B-B14F-4D97-AF65-F5344CB8AC3E}">
        <p14:creationId xmlns:p14="http://schemas.microsoft.com/office/powerpoint/2010/main" val="15371472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Two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6297AC0-8DF4-D040-9499-2C6AA9D215A6}"/>
              </a:ext>
            </a:extLst>
          </p:cNvPr>
          <p:cNvSpPr/>
          <p:nvPr userDrawn="1"/>
        </p:nvSpPr>
        <p:spPr>
          <a:xfrm>
            <a:off x="-1" y="1"/>
            <a:ext cx="9143999" cy="5143499"/>
          </a:xfrm>
          <a:prstGeom prst="rect">
            <a:avLst/>
          </a:prstGeom>
          <a:gradFill>
            <a:gsLst>
              <a:gs pos="45000">
                <a:srgbClr val="00857D"/>
              </a:gs>
              <a:gs pos="100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4911538"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 xmlns:a16="http://schemas.microsoft.com/office/drawing/2014/main" id="{11D5A4FE-8386-4869-8420-E2B1108A1908}"/>
              </a:ext>
            </a:extLst>
          </p:cNvPr>
          <p:cNvSpPr>
            <a:spLocks noGrp="1"/>
          </p:cNvSpPr>
          <p:nvPr>
            <p:ph type="pic" sz="quarter" idx="10"/>
          </p:nvPr>
        </p:nvSpPr>
        <p:spPr>
          <a:xfrm>
            <a:off x="5503863" y="0"/>
            <a:ext cx="3640137" cy="5143500"/>
          </a:xfrm>
        </p:spPr>
      </p:sp>
    </p:spTree>
    <p:extLst>
      <p:ext uri="{BB962C8B-B14F-4D97-AF65-F5344CB8AC3E}">
        <p14:creationId xmlns:p14="http://schemas.microsoft.com/office/powerpoint/2010/main" val="1245272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Two Content">
    <p:bg>
      <p:bgPr>
        <a:gradFill>
          <a:gsLst>
            <a:gs pos="45000">
              <a:schemeClr val="accent5"/>
            </a:gs>
            <a:gs pos="100000">
              <a:schemeClr val="accent1"/>
            </a:gs>
          </a:gsLst>
          <a:lin ang="189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6297AC0-8DF4-D040-9499-2C6AA9D215A6}"/>
              </a:ext>
            </a:extLst>
          </p:cNvPr>
          <p:cNvSpPr/>
          <p:nvPr userDrawn="1"/>
        </p:nvSpPr>
        <p:spPr>
          <a:xfrm>
            <a:off x="-1" y="1"/>
            <a:ext cx="9143999" cy="5143499"/>
          </a:xfrm>
          <a:prstGeom prst="rect">
            <a:avLst/>
          </a:prstGeom>
          <a:gradFill>
            <a:gsLst>
              <a:gs pos="45000">
                <a:schemeClr val="accent5"/>
              </a:gs>
              <a:gs pos="99000">
                <a:schemeClr val="accent1"/>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4911538"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 xmlns:a16="http://schemas.microsoft.com/office/drawing/2014/main" id="{11D5A4FE-8386-4869-8420-E2B1108A1908}"/>
              </a:ext>
            </a:extLst>
          </p:cNvPr>
          <p:cNvSpPr>
            <a:spLocks noGrp="1"/>
          </p:cNvSpPr>
          <p:nvPr>
            <p:ph type="pic" sz="quarter" idx="10"/>
          </p:nvPr>
        </p:nvSpPr>
        <p:spPr>
          <a:xfrm>
            <a:off x="5503863" y="0"/>
            <a:ext cx="3640137" cy="5143500"/>
          </a:xfrm>
        </p:spPr>
      </p:sp>
    </p:spTree>
    <p:extLst>
      <p:ext uri="{BB962C8B-B14F-4D97-AF65-F5344CB8AC3E}">
        <p14:creationId xmlns:p14="http://schemas.microsoft.com/office/powerpoint/2010/main" val="1812280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wo Cont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6297AC0-8DF4-D040-9499-2C6AA9D215A6}"/>
              </a:ext>
            </a:extLst>
          </p:cNvPr>
          <p:cNvSpPr/>
          <p:nvPr userDrawn="1"/>
        </p:nvSpPr>
        <p:spPr>
          <a:xfrm>
            <a:off x="-1" y="1"/>
            <a:ext cx="9143999" cy="5143499"/>
          </a:xfrm>
          <a:prstGeom prst="rect">
            <a:avLst/>
          </a:prstGeom>
          <a:gradFill>
            <a:gsLst>
              <a:gs pos="45000">
                <a:schemeClr val="accent2"/>
              </a:gs>
              <a:gs pos="100000">
                <a:srgbClr val="FFC00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273844"/>
            <a:ext cx="4911538"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3">
            <a:extLst>
              <a:ext uri="{FF2B5EF4-FFF2-40B4-BE49-F238E27FC236}">
                <a16:creationId xmlns="" xmlns:a16="http://schemas.microsoft.com/office/drawing/2014/main" id="{11D5A4FE-8386-4869-8420-E2B1108A1908}"/>
              </a:ext>
            </a:extLst>
          </p:cNvPr>
          <p:cNvSpPr>
            <a:spLocks noGrp="1"/>
          </p:cNvSpPr>
          <p:nvPr>
            <p:ph type="pic" sz="quarter" idx="10"/>
          </p:nvPr>
        </p:nvSpPr>
        <p:spPr>
          <a:xfrm>
            <a:off x="5503863" y="0"/>
            <a:ext cx="3640137" cy="5143500"/>
          </a:xfrm>
        </p:spPr>
      </p:sp>
    </p:spTree>
    <p:extLst>
      <p:ext uri="{BB962C8B-B14F-4D97-AF65-F5344CB8AC3E}">
        <p14:creationId xmlns:p14="http://schemas.microsoft.com/office/powerpoint/2010/main" val="118949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6148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9168" y="365760"/>
            <a:ext cx="8199664" cy="589837"/>
          </a:xfrm>
        </p:spPr>
        <p:txBody>
          <a:bodyPr lIns="0" tIns="0" rIns="0" bIns="0" anchor="b" anchorCtr="0">
            <a:noAutofit/>
          </a:bodyPr>
          <a:lstStyle>
            <a:lvl1pPr algn="l">
              <a:defRPr sz="2200">
                <a:solidFill>
                  <a:schemeClr val="tx2"/>
                </a:solidFill>
              </a:defRPr>
            </a:lvl1pPr>
          </a:lstStyle>
          <a:p>
            <a:r>
              <a:rPr lang="en-US" dirty="0"/>
              <a:t>Click to edit Master title style</a:t>
            </a:r>
          </a:p>
        </p:txBody>
      </p:sp>
      <p:sp>
        <p:nvSpPr>
          <p:cNvPr id="12" name="Slide Number Placeholder 5"/>
          <p:cNvSpPr>
            <a:spLocks noGrp="1"/>
          </p:cNvSpPr>
          <p:nvPr>
            <p:ph type="sldNum" sz="quarter" idx="4"/>
          </p:nvPr>
        </p:nvSpPr>
        <p:spPr>
          <a:xfrm>
            <a:off x="511080"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lang="en-US" smtClean="0"/>
              <a:pPr/>
              <a:t>‹#›</a:t>
            </a:fld>
            <a:endParaRPr lang="en-US" dirty="0"/>
          </a:p>
        </p:txBody>
      </p:sp>
      <p:sp>
        <p:nvSpPr>
          <p:cNvPr id="11" name="Text Placeholder 7">
            <a:extLst>
              <a:ext uri="{FF2B5EF4-FFF2-40B4-BE49-F238E27FC236}">
                <a16:creationId xmlns="" xmlns:a16="http://schemas.microsoft.com/office/drawing/2014/main" id="{3C377083-A141-8144-9FDC-08E03E4B1047}"/>
              </a:ext>
            </a:extLst>
          </p:cNvPr>
          <p:cNvSpPr>
            <a:spLocks noGrp="1"/>
          </p:cNvSpPr>
          <p:nvPr>
            <p:ph type="body" sz="quarter" idx="10"/>
          </p:nvPr>
        </p:nvSpPr>
        <p:spPr>
          <a:xfrm>
            <a:off x="519611" y="1497277"/>
            <a:ext cx="1866794" cy="2310392"/>
          </a:xfrm>
          <a:solidFill>
            <a:schemeClr val="accent5"/>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3" name="Text Placeholder 7">
            <a:extLst>
              <a:ext uri="{FF2B5EF4-FFF2-40B4-BE49-F238E27FC236}">
                <a16:creationId xmlns="" xmlns:a16="http://schemas.microsoft.com/office/drawing/2014/main" id="{12A8034E-760C-9744-BDFC-EAE6C7B37D17}"/>
              </a:ext>
            </a:extLst>
          </p:cNvPr>
          <p:cNvSpPr>
            <a:spLocks noGrp="1"/>
          </p:cNvSpPr>
          <p:nvPr>
            <p:ph type="body" sz="quarter" idx="11"/>
          </p:nvPr>
        </p:nvSpPr>
        <p:spPr>
          <a:xfrm>
            <a:off x="2597471" y="1497277"/>
            <a:ext cx="1866794" cy="2310392"/>
          </a:xfrm>
          <a:solidFill>
            <a:schemeClr val="accent3"/>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4" name="Text Placeholder 7">
            <a:extLst>
              <a:ext uri="{FF2B5EF4-FFF2-40B4-BE49-F238E27FC236}">
                <a16:creationId xmlns="" xmlns:a16="http://schemas.microsoft.com/office/drawing/2014/main" id="{334A8CC6-D1EE-1B4A-B062-05475BDEA98D}"/>
              </a:ext>
            </a:extLst>
          </p:cNvPr>
          <p:cNvSpPr>
            <a:spLocks noGrp="1"/>
          </p:cNvSpPr>
          <p:nvPr>
            <p:ph type="body" sz="quarter" idx="12"/>
          </p:nvPr>
        </p:nvSpPr>
        <p:spPr>
          <a:xfrm>
            <a:off x="4675331" y="1497277"/>
            <a:ext cx="1866794" cy="2310392"/>
          </a:xfrm>
          <a:solidFill>
            <a:schemeClr val="accent4"/>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
        <p:nvSpPr>
          <p:cNvPr id="15" name="Text Placeholder 7">
            <a:extLst>
              <a:ext uri="{FF2B5EF4-FFF2-40B4-BE49-F238E27FC236}">
                <a16:creationId xmlns="" xmlns:a16="http://schemas.microsoft.com/office/drawing/2014/main" id="{E1A4314F-36EA-614E-A59B-FC27C8EA26A3}"/>
              </a:ext>
            </a:extLst>
          </p:cNvPr>
          <p:cNvSpPr>
            <a:spLocks noGrp="1"/>
          </p:cNvSpPr>
          <p:nvPr>
            <p:ph type="body" sz="quarter" idx="13"/>
          </p:nvPr>
        </p:nvSpPr>
        <p:spPr>
          <a:xfrm>
            <a:off x="6753192" y="1497277"/>
            <a:ext cx="1866794" cy="2310392"/>
          </a:xfrm>
          <a:solidFill>
            <a:schemeClr val="accent6"/>
          </a:solidFill>
        </p:spPr>
        <p:txBody>
          <a:bodyPr lIns="182880" tIns="182880" rIns="91440" bIns="182880">
            <a:noAutofit/>
          </a:bodyPr>
          <a:lstStyle>
            <a:lvl1pPr>
              <a:lnSpc>
                <a:spcPct val="100000"/>
              </a:lnSpc>
              <a:spcBef>
                <a:spcPts val="0"/>
              </a:spcBef>
              <a:spcAft>
                <a:spcPts val="0"/>
              </a:spcAft>
              <a:defRPr sz="1600" b="1">
                <a:solidFill>
                  <a:schemeClr val="bg1"/>
                </a:solidFill>
              </a:defRPr>
            </a:lvl1pPr>
            <a:lvl2pPr marL="0" indent="0">
              <a:lnSpc>
                <a:spcPct val="100000"/>
              </a:lnSpc>
              <a:spcBef>
                <a:spcPts val="300"/>
              </a:spcBef>
              <a:spcAft>
                <a:spcPts val="0"/>
              </a:spcAft>
              <a:buNone/>
              <a:defRPr sz="14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2133345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Divider with quote, purple gradient">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1C93E8DD-5B6E-D641-8BB5-8C04EE102C2F}"/>
              </a:ext>
            </a:extLst>
          </p:cNvPr>
          <p:cNvSpPr/>
          <p:nvPr userDrawn="1"/>
        </p:nvSpPr>
        <p:spPr>
          <a:xfrm>
            <a:off x="-1" y="1"/>
            <a:ext cx="9143999" cy="5143499"/>
          </a:xfrm>
          <a:prstGeom prst="rect">
            <a:avLst/>
          </a:prstGeom>
          <a:gradFill>
            <a:gsLst>
              <a:gs pos="45000">
                <a:srgbClr val="0070C0"/>
              </a:gs>
              <a:gs pos="100000">
                <a:srgbClr val="00B0F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 xmlns:a16="http://schemas.microsoft.com/office/drawing/2014/main" id="{333DA187-5C44-AD48-8C5D-5505EE820185}"/>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4" name="Content Placeholder 2">
            <a:extLst>
              <a:ext uri="{FF2B5EF4-FFF2-40B4-BE49-F238E27FC236}">
                <a16:creationId xmlns="" xmlns:a16="http://schemas.microsoft.com/office/drawing/2014/main" id="{DF3658C4-D5E9-8C43-BD0D-AA47CAF36E86}"/>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1379294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 purple gradient">
    <p:bg>
      <p:bgPr>
        <a:gradFill>
          <a:gsLst>
            <a:gs pos="45000">
              <a:schemeClr val="accent2"/>
            </a:gs>
            <a:gs pos="100000">
              <a:srgbClr val="FFC000"/>
            </a:gs>
          </a:gsLst>
          <a:lin ang="189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D1B2FDF3-0644-9B4A-9F1E-B5B787DC92D9}"/>
              </a:ext>
            </a:extLst>
          </p:cNvPr>
          <p:cNvSpPr/>
          <p:nvPr userDrawn="1"/>
        </p:nvSpPr>
        <p:spPr>
          <a:xfrm>
            <a:off x="-1" y="1"/>
            <a:ext cx="9143999" cy="5143499"/>
          </a:xfrm>
          <a:prstGeom prst="rect">
            <a:avLst/>
          </a:prstGeom>
          <a:gradFill>
            <a:gsLst>
              <a:gs pos="45000">
                <a:srgbClr val="00857D"/>
              </a:gs>
              <a:gs pos="99000">
                <a:srgbClr val="00B050"/>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 xmlns:a16="http://schemas.microsoft.com/office/drawing/2014/main" id="{E3351951-C4F5-1141-979E-E342289A5069}"/>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8" name="Content Placeholder 2">
            <a:extLst>
              <a:ext uri="{FF2B5EF4-FFF2-40B4-BE49-F238E27FC236}">
                <a16:creationId xmlns="" xmlns:a16="http://schemas.microsoft.com/office/drawing/2014/main" id="{5CE2A3A6-71E2-114E-816B-5C3A477D4500}"/>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14533471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Divider with quote, purple gradi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B923AC7-C3A1-8641-841A-9F404AD7D583}"/>
              </a:ext>
            </a:extLst>
          </p:cNvPr>
          <p:cNvSpPr/>
          <p:nvPr userDrawn="1"/>
        </p:nvSpPr>
        <p:spPr>
          <a:xfrm>
            <a:off x="0" y="0"/>
            <a:ext cx="9176655" cy="5143500"/>
          </a:xfrm>
          <a:prstGeom prst="rect">
            <a:avLst/>
          </a:prstGeom>
          <a:gradFill>
            <a:gsLst>
              <a:gs pos="44000">
                <a:schemeClr val="accent5"/>
              </a:gs>
              <a:gs pos="100000">
                <a:schemeClr val="accent1"/>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 xmlns:a16="http://schemas.microsoft.com/office/drawing/2014/main" id="{19F87F7B-4CF3-5A40-9D29-58F9665AF7C9}"/>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5" name="Content Placeholder 2">
            <a:extLst>
              <a:ext uri="{FF2B5EF4-FFF2-40B4-BE49-F238E27FC236}">
                <a16:creationId xmlns="" xmlns:a16="http://schemas.microsoft.com/office/drawing/2014/main" id="{F51EB1D6-8F66-B148-A290-EE98BC0818BB}"/>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4137923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Divider with quote, purple gradient">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CB923AC7-C3A1-8641-841A-9F404AD7D583}"/>
              </a:ext>
            </a:extLst>
          </p:cNvPr>
          <p:cNvSpPr/>
          <p:nvPr userDrawn="1"/>
        </p:nvSpPr>
        <p:spPr>
          <a:xfrm>
            <a:off x="0" y="0"/>
            <a:ext cx="9176655" cy="5143500"/>
          </a:xfrm>
          <a:prstGeom prst="rect">
            <a:avLst/>
          </a:prstGeom>
          <a:gradFill>
            <a:gsLst>
              <a:gs pos="45000">
                <a:schemeClr val="accent2"/>
              </a:gs>
              <a:gs pos="100000">
                <a:srgbClr val="FFC000"/>
              </a:gs>
            </a:gsLst>
            <a:lin ang="189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6">
            <a:extLst>
              <a:ext uri="{FF2B5EF4-FFF2-40B4-BE49-F238E27FC236}">
                <a16:creationId xmlns="" xmlns:a16="http://schemas.microsoft.com/office/drawing/2014/main" id="{19F87F7B-4CF3-5A40-9D29-58F9665AF7C9}"/>
              </a:ext>
            </a:extLst>
          </p:cNvPr>
          <p:cNvSpPr>
            <a:spLocks noGrp="1"/>
          </p:cNvSpPr>
          <p:nvPr>
            <p:ph type="body" sz="quarter" idx="10"/>
          </p:nvPr>
        </p:nvSpPr>
        <p:spPr>
          <a:xfrm>
            <a:off x="728700" y="1824206"/>
            <a:ext cx="7751912" cy="1367229"/>
          </a:xfrm>
          <a:prstGeom prst="rect">
            <a:avLst/>
          </a:prstGeom>
        </p:spPr>
        <p:txBody>
          <a:bodyPr lIns="0" tIns="0" rIns="0" bIns="0" anchor="b">
            <a:noAutofit/>
          </a:bodyPr>
          <a:lstStyle>
            <a:lvl1pPr marL="0" indent="0" algn="ctr">
              <a:lnSpc>
                <a:spcPts val="6400"/>
              </a:lnSpc>
              <a:spcBef>
                <a:spcPts val="0"/>
              </a:spcBef>
              <a:buNone/>
              <a:defRPr sz="8800">
                <a:solidFill>
                  <a:srgbClr val="FFFFFF"/>
                </a:solidFill>
              </a:defRPr>
            </a:lvl1pPr>
          </a:lstStyle>
          <a:p>
            <a:pPr lvl="0"/>
            <a:r>
              <a:rPr lang="en-US" dirty="0"/>
              <a:t>Edit Master text styles</a:t>
            </a:r>
          </a:p>
        </p:txBody>
      </p:sp>
      <p:sp>
        <p:nvSpPr>
          <p:cNvPr id="5" name="Content Placeholder 2">
            <a:extLst>
              <a:ext uri="{FF2B5EF4-FFF2-40B4-BE49-F238E27FC236}">
                <a16:creationId xmlns="" xmlns:a16="http://schemas.microsoft.com/office/drawing/2014/main" id="{F51EB1D6-8F66-B148-A290-EE98BC0818BB}"/>
              </a:ext>
            </a:extLst>
          </p:cNvPr>
          <p:cNvSpPr>
            <a:spLocks noGrp="1"/>
          </p:cNvSpPr>
          <p:nvPr>
            <p:ph sz="half" idx="1"/>
          </p:nvPr>
        </p:nvSpPr>
        <p:spPr>
          <a:xfrm>
            <a:off x="728699" y="3386921"/>
            <a:ext cx="7751912" cy="987856"/>
          </a:xfrm>
        </p:spPr>
        <p:txBody>
          <a:bodyPr/>
          <a:lstStyle>
            <a:lvl1pPr marL="0" indent="0" algn="ctr">
              <a:buFontTx/>
              <a:buNone/>
              <a:defRPr/>
            </a:lvl1pPr>
            <a:lvl2pPr algn="ctr">
              <a:defRPr/>
            </a:lvl2pPr>
            <a:lvl3pPr algn="ctr">
              <a:defRPr/>
            </a:lvl3pPr>
            <a:lvl4pPr algn="ctr">
              <a:defRPr/>
            </a:lvl4pPr>
            <a:lvl5pPr algn="ctr">
              <a:defRPr/>
            </a:lvl5pPr>
          </a:lstStyle>
          <a:p>
            <a:pPr lvl="0"/>
            <a:r>
              <a:rPr lang="en-US" dirty="0"/>
              <a:t>Edit Master text styles</a:t>
            </a:r>
          </a:p>
        </p:txBody>
      </p:sp>
    </p:spTree>
    <p:extLst>
      <p:ext uri="{BB962C8B-B14F-4D97-AF65-F5344CB8AC3E}">
        <p14:creationId xmlns:p14="http://schemas.microsoft.com/office/powerpoint/2010/main" val="3936905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hank you, AICPA gradient">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4309B138-2E51-7443-AEFC-29D2E7BC7D8D}"/>
              </a:ext>
            </a:extLst>
          </p:cNvPr>
          <p:cNvSpPr/>
          <p:nvPr userDrawn="1"/>
        </p:nvSpPr>
        <p:spPr>
          <a:xfrm>
            <a:off x="-1" y="1"/>
            <a:ext cx="9143999" cy="5143499"/>
          </a:xfrm>
          <a:prstGeom prst="rect">
            <a:avLst/>
          </a:prstGeom>
          <a:gradFill>
            <a:gsLst>
              <a:gs pos="45000">
                <a:schemeClr val="tx1"/>
              </a:gs>
              <a:gs pos="99000">
                <a:schemeClr val="tx1">
                  <a:lumMod val="75000"/>
                  <a:lumOff val="25000"/>
                </a:schemeClr>
              </a:gs>
            </a:gsLst>
            <a:lin ang="189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0625" y="537209"/>
            <a:ext cx="1131890" cy="408941"/>
          </a:xfrm>
          <a:prstGeom prst="rect">
            <a:avLst/>
          </a:prstGeom>
        </p:spPr>
      </p:pic>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625" y="537209"/>
            <a:ext cx="1131890" cy="408941"/>
          </a:xfrm>
          <a:prstGeom prst="rect">
            <a:avLst/>
          </a:prstGeom>
        </p:spPr>
      </p:pic>
      <p:sp>
        <p:nvSpPr>
          <p:cNvPr id="13" name="Subtitle 2">
            <a:extLst>
              <a:ext uri="{FF2B5EF4-FFF2-40B4-BE49-F238E27FC236}">
                <a16:creationId xmlns="" xmlns:a16="http://schemas.microsoft.com/office/drawing/2014/main" id="{E4452EEA-E051-0F40-93EA-AE80C1DB63B3}"/>
              </a:ext>
            </a:extLst>
          </p:cNvPr>
          <p:cNvSpPr>
            <a:spLocks noGrp="1"/>
          </p:cNvSpPr>
          <p:nvPr>
            <p:ph type="subTitle" idx="1"/>
          </p:nvPr>
        </p:nvSpPr>
        <p:spPr>
          <a:xfrm>
            <a:off x="2701975" y="3212859"/>
            <a:ext cx="3740046" cy="1092935"/>
          </a:xfrm>
          <a:prstGeom prst="rect">
            <a:avLst/>
          </a:prstGeom>
        </p:spPr>
        <p:txBody>
          <a:bodyPr lIns="0" tIns="0" rIns="0" bIns="0" anchor="t">
            <a:noAutofit/>
          </a:bodyPr>
          <a:lstStyle>
            <a:lvl1pPr marL="0" indent="0" algn="ctr">
              <a:lnSpc>
                <a:spcPts val="1800"/>
              </a:lnSpc>
              <a:spcBef>
                <a:spcPts val="0"/>
              </a:spcBef>
              <a:buFontTx/>
              <a:buNone/>
              <a:defRPr sz="1600" b="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Shape 18">
            <a:extLst>
              <a:ext uri="{FF2B5EF4-FFF2-40B4-BE49-F238E27FC236}">
                <a16:creationId xmlns="" xmlns:a16="http://schemas.microsoft.com/office/drawing/2014/main" id="{6FA759FA-E87D-E440-B2DD-321C8792B34B}"/>
              </a:ext>
            </a:extLst>
          </p:cNvPr>
          <p:cNvSpPr txBox="1">
            <a:spLocks noGrp="1"/>
          </p:cNvSpPr>
          <p:nvPr>
            <p:ph type="ctrTitle" hasCustomPrompt="1"/>
          </p:nvPr>
        </p:nvSpPr>
        <p:spPr>
          <a:xfrm>
            <a:off x="2285998" y="1948829"/>
            <a:ext cx="4572000" cy="1245841"/>
          </a:xfrm>
          <a:prstGeom prst="rect">
            <a:avLst/>
          </a:prstGeom>
        </p:spPr>
        <p:txBody>
          <a:bodyPr wrap="square" lIns="0" tIns="91425" rIns="91425" bIns="91425" anchor="t" anchorCtr="0">
            <a:normAutofit/>
          </a:bodyPr>
          <a:lstStyle>
            <a:lvl1pPr lvl="0" algn="ctr" rtl="0">
              <a:spcBef>
                <a:spcPts val="0"/>
              </a:spcBef>
              <a:buSzPct val="100000"/>
              <a:defRPr sz="6000" b="0" i="0">
                <a:solidFill>
                  <a:schemeClr val="accent1"/>
                </a:solidFill>
                <a:latin typeface="Arial" panose="020B0604020202020204" pitchFamily="34" charset="0"/>
                <a:ea typeface="Arial" panose="020B0604020202020204" pitchFamily="34" charset="0"/>
                <a:cs typeface="Arial" panose="020B0604020202020204" pitchFamily="34" charset="0"/>
              </a:defRPr>
            </a:lvl1pPr>
            <a:lvl2pPr lvl="1" rtl="0">
              <a:spcBef>
                <a:spcPts val="0"/>
              </a:spcBef>
              <a:buSzPct val="100000"/>
              <a:defRPr sz="3600"/>
            </a:lvl2pPr>
            <a:lvl3pPr lvl="2" rtl="0">
              <a:spcBef>
                <a:spcPts val="0"/>
              </a:spcBef>
              <a:buSzPct val="100000"/>
              <a:defRPr sz="3600"/>
            </a:lvl3pPr>
            <a:lvl4pPr lvl="3" rtl="0">
              <a:spcBef>
                <a:spcPts val="0"/>
              </a:spcBef>
              <a:buSzPct val="100000"/>
              <a:defRPr sz="3600"/>
            </a:lvl4pPr>
            <a:lvl5pPr lvl="4" rtl="0">
              <a:spcBef>
                <a:spcPts val="0"/>
              </a:spcBef>
              <a:buSzPct val="100000"/>
              <a:defRPr sz="3600"/>
            </a:lvl5pPr>
            <a:lvl6pPr lvl="5" rtl="0">
              <a:spcBef>
                <a:spcPts val="0"/>
              </a:spcBef>
              <a:buSzPct val="100000"/>
              <a:defRPr sz="3600"/>
            </a:lvl6pPr>
            <a:lvl7pPr lvl="6" rtl="0">
              <a:spcBef>
                <a:spcPts val="0"/>
              </a:spcBef>
              <a:buSzPct val="100000"/>
              <a:defRPr sz="3600"/>
            </a:lvl7pPr>
            <a:lvl8pPr lvl="7" rtl="0">
              <a:spcBef>
                <a:spcPts val="0"/>
              </a:spcBef>
              <a:buSzPct val="100000"/>
              <a:defRPr sz="3600"/>
            </a:lvl8pPr>
            <a:lvl9pPr lvl="8" rtl="0">
              <a:spcBef>
                <a:spcPts val="0"/>
              </a:spcBef>
              <a:buSzPct val="100000"/>
              <a:defRPr sz="3600"/>
            </a:lvl9pPr>
          </a:lstStyle>
          <a:p>
            <a:r>
              <a:rPr lang="en-US" dirty="0"/>
              <a:t>Thank you</a:t>
            </a:r>
            <a:endParaRPr dirty="0"/>
          </a:p>
        </p:txBody>
      </p:sp>
    </p:spTree>
    <p:extLst>
      <p:ext uri="{BB962C8B-B14F-4D97-AF65-F5344CB8AC3E}">
        <p14:creationId xmlns:p14="http://schemas.microsoft.com/office/powerpoint/2010/main" val="972747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08E2DF-720D-0946-AB68-227BE67B9D9F}"/>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48CCB51-9E49-6B4B-8131-D2A240F0226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E375B2F-C567-3741-BCE3-75D144EF3510}"/>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2F76F521-7B12-C84C-A399-C38DE5F5D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1D06A80-9B89-9046-A039-2715DF2561E6}"/>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32686862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0C17FEB-3A15-3647-A9E1-4A2278B742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5E4EF2E-AFEE-8649-9613-DA4A68A6AF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BCCDE80-847E-AD4E-9998-28F7ECE05D14}"/>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1C462D32-C74A-124E-9644-1E34664FC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1ECB36-ADD7-F74A-95AA-351E499E9ECD}"/>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14951239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515400F-5A36-2140-814C-813AD75D0529}"/>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939FB7B-4FEE-3E4B-B4A2-086982E10E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850F7917-86D6-274E-A79F-60AF992AB8D1}"/>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90FF77B5-09A1-9141-8917-FC7A714716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E831AE1-F6ED-8B49-B0CE-BB05B51B8B69}"/>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3355667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415594-E7FD-034A-B0D3-22FC0087F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39D4296-D808-1049-8345-28953AEB1389}"/>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8B9B66A-40D9-3F41-977D-7EAE304978FF}"/>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E78AE846-7344-6D4E-AF7B-8975222C8EBE}"/>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6" name="Footer Placeholder 5">
            <a:extLst>
              <a:ext uri="{FF2B5EF4-FFF2-40B4-BE49-F238E27FC236}">
                <a16:creationId xmlns="" xmlns:a16="http://schemas.microsoft.com/office/drawing/2014/main" id="{1EA265E4-1BB3-3A4B-A2A1-A5D0E4D19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BF09768-825E-6340-9C2B-D09A8D816946}"/>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1383628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 xmlns:a16="http://schemas.microsoft.com/office/drawing/2014/main" id="{1BDDEA15-72E7-3D41-AC3E-2DB6E892CCCA}"/>
              </a:ext>
            </a:extLst>
          </p:cNvPr>
          <p:cNvSpPr>
            <a:spLocks noGrp="1"/>
          </p:cNvSpPr>
          <p:nvPr>
            <p:ph idx="10"/>
          </p:nvPr>
        </p:nvSpPr>
        <p:spPr>
          <a:xfrm>
            <a:off x="4703885" y="1369219"/>
            <a:ext cx="3811465" cy="32635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3983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DCD7D5-FF9C-1D41-9342-74F7E271A5E2}"/>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B350132-2026-884E-BE56-3B41E7FC47D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DED0DAC-D25B-654B-8461-37AE819E675A}"/>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27CCF37C-5123-7B4D-9FFA-B6E54EF83A6A}"/>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1A78182-FBBC-8F42-B067-B51530906C49}"/>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6449E19-553E-2C4D-A122-D9C21FA85835}"/>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8" name="Footer Placeholder 7">
            <a:extLst>
              <a:ext uri="{FF2B5EF4-FFF2-40B4-BE49-F238E27FC236}">
                <a16:creationId xmlns="" xmlns:a16="http://schemas.microsoft.com/office/drawing/2014/main" id="{77390CAA-0E4C-9444-9EE5-59FA658941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AF49E20C-11F6-DD40-8512-74C7EBD277E0}"/>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3733838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3B8D08-89F0-A641-A404-9346F07167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7188D91-D8FC-2545-8C4E-25CE9FCC024E}"/>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4" name="Footer Placeholder 3">
            <a:extLst>
              <a:ext uri="{FF2B5EF4-FFF2-40B4-BE49-F238E27FC236}">
                <a16:creationId xmlns="" xmlns:a16="http://schemas.microsoft.com/office/drawing/2014/main" id="{47C7C2B6-993C-8A4C-946C-9119DA399D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67CD5D7-FC97-614A-B05F-ECC9A67A6678}"/>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1900180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FBCC411-5295-D241-8FFD-F9996D091191}"/>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3" name="Footer Placeholder 2">
            <a:extLst>
              <a:ext uri="{FF2B5EF4-FFF2-40B4-BE49-F238E27FC236}">
                <a16:creationId xmlns="" xmlns:a16="http://schemas.microsoft.com/office/drawing/2014/main" id="{C4B83FF5-049B-6A44-B1C0-BE96B6B39CD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C204C51-745B-9F45-BA4B-289CA950EF69}"/>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25921340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48FE830-86DA-FD4A-9339-8941B21C065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83DCABC-56F1-5C45-9D47-1451D50F5C7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CCC8B21-F294-584F-A192-BEB4D0D7831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EABAC01-6E83-424C-A775-642D3F46160F}"/>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6" name="Footer Placeholder 5">
            <a:extLst>
              <a:ext uri="{FF2B5EF4-FFF2-40B4-BE49-F238E27FC236}">
                <a16:creationId xmlns="" xmlns:a16="http://schemas.microsoft.com/office/drawing/2014/main" id="{38734674-E66D-B349-9CE4-CDE95FC855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8803704-CD9F-E44E-A915-7274940308CD}"/>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932951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DF9EE8-ED77-1A46-86CB-E801494C9C9B}"/>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BB55F48-D0F7-FE4E-A829-889E376E816D}"/>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44BFDAF-86D2-2D48-BEAC-1CBE83696FBB}"/>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4DC5EB1-06FB-DA4A-9424-8D40F7A24F98}"/>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6" name="Footer Placeholder 5">
            <a:extLst>
              <a:ext uri="{FF2B5EF4-FFF2-40B4-BE49-F238E27FC236}">
                <a16:creationId xmlns="" xmlns:a16="http://schemas.microsoft.com/office/drawing/2014/main" id="{BAFF1BAE-D0FE-7D40-85FF-A4CB3CF74C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58EC0B9-0F83-D24F-AE91-CAF2B95B587F}"/>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1712499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453AAC-7B95-244C-8C79-64C3AA5ED2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8E5852A5-CD3A-734D-8EC7-343415B74C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E4C2391-3F0F-7A49-B2FF-99846146B365}"/>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58C5B7B5-78FF-D145-8CE8-51876328C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4450CB-701B-D543-BD2A-881D56D3027E}"/>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12899528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3C9F589A-7923-3E46-9B04-03F1341036A1}"/>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7E39BD9-D780-3240-B49A-A17570BC3440}"/>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904C468-F8B3-4549-A746-7AB23052EB58}"/>
              </a:ext>
            </a:extLst>
          </p:cNvPr>
          <p:cNvSpPr>
            <a:spLocks noGrp="1"/>
          </p:cNvSpPr>
          <p:nvPr>
            <p:ph type="dt" sz="half" idx="10"/>
          </p:nvPr>
        </p:nvSpPr>
        <p:spPr/>
        <p:txBody>
          <a:body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4598D365-79CE-934A-AD8D-8E557F140D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0778453-37A2-6743-9A20-0F104033B299}"/>
              </a:ext>
            </a:extLst>
          </p:cNvPr>
          <p:cNvSpPr>
            <a:spLocks noGrp="1"/>
          </p:cNvSpPr>
          <p:nvPr>
            <p:ph type="sldNum" sz="quarter" idx="12"/>
          </p:nvPr>
        </p:nvSpPr>
        <p:spPr/>
        <p:txBody>
          <a:bodyPr/>
          <a:lstStyle/>
          <a:p>
            <a:fld id="{0CF29D9B-D5A2-ED48-A194-B8134A71F586}" type="slidenum">
              <a:rPr lang="en-US" smtClean="0"/>
              <a:t>‹#›</a:t>
            </a:fld>
            <a:endParaRPr lang="en-US"/>
          </a:p>
        </p:txBody>
      </p:sp>
    </p:spTree>
    <p:extLst>
      <p:ext uri="{BB962C8B-B14F-4D97-AF65-F5344CB8AC3E}">
        <p14:creationId xmlns:p14="http://schemas.microsoft.com/office/powerpoint/2010/main" val="21956093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Title, Assoc, symbol graphic">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84977" cy="610948"/>
          </a:xfrm>
          <a:prstGeom prst="rect">
            <a:avLst/>
          </a:prstGeom>
        </p:spPr>
      </p:pic>
      <p:pic>
        <p:nvPicPr>
          <p:cNvPr id="8" name="Picture 7">
            <a:extLst>
              <a:ext uri="{FF2B5EF4-FFF2-40B4-BE49-F238E27FC236}">
                <a16:creationId xmlns="" xmlns:a16="http://schemas.microsoft.com/office/drawing/2014/main" id="{66F48220-633B-7F45-A3AA-EC852A5DD84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87961" y="4590911"/>
            <a:ext cx="704535" cy="245391"/>
          </a:xfrm>
          <a:prstGeom prst="rect">
            <a:avLst/>
          </a:prstGeom>
        </p:spPr>
      </p:pic>
      <p:pic>
        <p:nvPicPr>
          <p:cNvPr id="9" name="Picture 8">
            <a:extLst>
              <a:ext uri="{FF2B5EF4-FFF2-40B4-BE49-F238E27FC236}">
                <a16:creationId xmlns="" xmlns:a16="http://schemas.microsoft.com/office/drawing/2014/main" id="{330053ED-C595-9843-98BE-A964AD6ED4B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80772" y="4589951"/>
            <a:ext cx="645876" cy="246351"/>
          </a:xfrm>
          <a:prstGeom prst="rect">
            <a:avLst/>
          </a:prstGeom>
        </p:spPr>
      </p:pic>
      <p:pic>
        <p:nvPicPr>
          <p:cNvPr id="10" name="Picture 9">
            <a:extLst>
              <a:ext uri="{FF2B5EF4-FFF2-40B4-BE49-F238E27FC236}">
                <a16:creationId xmlns="" xmlns:a16="http://schemas.microsoft.com/office/drawing/2014/main" id="{13FA4667-A7B7-8648-ABA2-942BF0FAA1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39563" y="4592261"/>
            <a:ext cx="679896" cy="245001"/>
          </a:xfrm>
          <a:prstGeom prst="rect">
            <a:avLst/>
          </a:prstGeom>
        </p:spPr>
      </p:pic>
      <p:pic>
        <p:nvPicPr>
          <p:cNvPr id="12" name="Picture 11">
            <a:extLst>
              <a:ext uri="{FF2B5EF4-FFF2-40B4-BE49-F238E27FC236}">
                <a16:creationId xmlns="" xmlns:a16="http://schemas.microsoft.com/office/drawing/2014/main" id="{3EB3F356-BF87-D541-BF77-C60AD77CC38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53809" y="4589951"/>
            <a:ext cx="544583" cy="246351"/>
          </a:xfrm>
          <a:prstGeom prst="rect">
            <a:avLst/>
          </a:prstGeom>
        </p:spPr>
      </p:pic>
      <p:sp>
        <p:nvSpPr>
          <p:cNvPr id="17" name="Title 1">
            <a:extLst>
              <a:ext uri="{FF2B5EF4-FFF2-40B4-BE49-F238E27FC236}">
                <a16:creationId xmlns="" xmlns:a16="http://schemas.microsoft.com/office/drawing/2014/main" id="{2CB67732-2BED-7346-92F4-656D25048193}"/>
              </a:ext>
            </a:extLst>
          </p:cNvPr>
          <p:cNvSpPr txBox="1">
            <a:spLocks/>
          </p:cNvSpPr>
          <p:nvPr userDrawn="1"/>
        </p:nvSpPr>
        <p:spPr>
          <a:xfrm>
            <a:off x="497450" y="1956912"/>
            <a:ext cx="6015892" cy="1495771"/>
          </a:xfrm>
          <a:prstGeom prst="rect">
            <a:avLst/>
          </a:prstGeom>
        </p:spPr>
        <p:txBody>
          <a:bodyPr vert="horz" lIns="0" tIns="0" rIns="0" bIns="0" rtlCol="0" anchor="t" anchorCtr="0">
            <a:noAutofit/>
          </a:bodyPr>
          <a:lstStyle>
            <a:lvl1pPr algn="l" defTabSz="457200" rtl="0" eaLnBrk="1" latinLnBrk="0" hangingPunct="1">
              <a:lnSpc>
                <a:spcPts val="5200"/>
              </a:lnSpc>
              <a:spcBef>
                <a:spcPct val="0"/>
              </a:spcBef>
              <a:buNone/>
              <a:defRPr sz="4800" kern="1200">
                <a:solidFill>
                  <a:schemeClr val="bg1"/>
                </a:solidFill>
                <a:latin typeface="+mj-lt"/>
                <a:ea typeface="+mj-ea"/>
                <a:cs typeface="+mj-cs"/>
              </a:defRPr>
            </a:lvl1pPr>
          </a:lstStyle>
          <a:p>
            <a:r>
              <a:rPr lang="en-US">
                <a:solidFill>
                  <a:prstClr val="white"/>
                </a:solidFill>
              </a:rPr>
              <a:t>Click to edit Master title style</a:t>
            </a:r>
            <a:endParaRPr lang="en-US" dirty="0">
              <a:solidFill>
                <a:prstClr val="white"/>
              </a:solidFill>
            </a:endParaRPr>
          </a:p>
        </p:txBody>
      </p:sp>
    </p:spTree>
    <p:extLst>
      <p:ext uri="{BB962C8B-B14F-4D97-AF65-F5344CB8AC3E}">
        <p14:creationId xmlns:p14="http://schemas.microsoft.com/office/powerpoint/2010/main" val="38559896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AICPA, symbol graphic">
    <p:spTree>
      <p:nvGrpSpPr>
        <p:cNvPr id="1" name=""/>
        <p:cNvGrpSpPr/>
        <p:nvPr/>
      </p:nvGrpSpPr>
      <p:grpSpPr>
        <a:xfrm>
          <a:off x="0" y="0"/>
          <a:ext cx="0" cy="0"/>
          <a:chOff x="0" y="0"/>
          <a:chExt cx="0" cy="0"/>
        </a:xfrm>
      </p:grpSpPr>
      <p:pic>
        <p:nvPicPr>
          <p:cNvPr id="8" name="Picture 7"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1"/>
            <a:ext cx="9149800" cy="5151641"/>
          </a:xfrm>
          <a:prstGeom prst="rect">
            <a:avLst/>
          </a:prstGeom>
        </p:spPr>
      </p:pic>
      <p:pic>
        <p:nvPicPr>
          <p:cNvPr id="23" name="Picture 22">
            <a:extLst>
              <a:ext uri="{FF2B5EF4-FFF2-40B4-BE49-F238E27FC236}">
                <a16:creationId xmlns="" xmlns:a16="http://schemas.microsoft.com/office/drawing/2014/main" id="{C28BB851-7B46-FF4F-AA67-8ABB07B1B17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10"/>
            <a:ext cx="1385684" cy="70023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8" name="Picture 17">
            <a:extLst>
              <a:ext uri="{FF2B5EF4-FFF2-40B4-BE49-F238E27FC236}">
                <a16:creationId xmlns="" xmlns:a16="http://schemas.microsoft.com/office/drawing/2014/main" id="{906A16ED-3247-6048-808B-39B8B9813B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9" name="Picture 18">
            <a:extLst>
              <a:ext uri="{FF2B5EF4-FFF2-40B4-BE49-F238E27FC236}">
                <a16:creationId xmlns="" xmlns:a16="http://schemas.microsoft.com/office/drawing/2014/main" id="{C02AE877-3589-0C4B-8CEC-292B568DB36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20" name="Picture 19">
            <a:extLst>
              <a:ext uri="{FF2B5EF4-FFF2-40B4-BE49-F238E27FC236}">
                <a16:creationId xmlns="" xmlns:a16="http://schemas.microsoft.com/office/drawing/2014/main" id="{646B98CF-23FB-7B41-9671-2DDA721AEC6F}"/>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21" name="Picture 20">
            <a:extLst>
              <a:ext uri="{FF2B5EF4-FFF2-40B4-BE49-F238E27FC236}">
                <a16:creationId xmlns="" xmlns:a16="http://schemas.microsoft.com/office/drawing/2014/main" id="{021AEB65-8F08-BF49-8E8C-CD5A52B7287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2" name="Picture 21">
            <a:extLst>
              <a:ext uri="{FF2B5EF4-FFF2-40B4-BE49-F238E27FC236}">
                <a16:creationId xmlns="" xmlns:a16="http://schemas.microsoft.com/office/drawing/2014/main" id="{9B622E92-541F-9C47-84F0-705D332CC01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76418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CIMA, symbol graphic">
    <p:spTree>
      <p:nvGrpSpPr>
        <p:cNvPr id="1" name=""/>
        <p:cNvGrpSpPr/>
        <p:nvPr/>
      </p:nvGrpSpPr>
      <p:grpSpPr>
        <a:xfrm>
          <a:off x="0" y="0"/>
          <a:ext cx="0" cy="0"/>
          <a:chOff x="0" y="0"/>
          <a:chExt cx="0" cy="0"/>
        </a:xfrm>
      </p:grpSpPr>
      <p:pic>
        <p:nvPicPr>
          <p:cNvPr id="7" name="Picture 6" descr="Association_PPT_Supergraphic_Horz_Adjustr2-03.png"/>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5800" y="-8467"/>
            <a:ext cx="9149800" cy="5151641"/>
          </a:xfrm>
          <a:prstGeom prst="rect">
            <a:avLst/>
          </a:prstGeom>
        </p:spPr>
      </p:pic>
      <p:pic>
        <p:nvPicPr>
          <p:cNvPr id="21" name="Picture 20">
            <a:extLst>
              <a:ext uri="{FF2B5EF4-FFF2-40B4-BE49-F238E27FC236}">
                <a16:creationId xmlns="" xmlns:a16="http://schemas.microsoft.com/office/drawing/2014/main" id="{FA3299DB-2BC1-0D46-9CE0-3B47FF8A1F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37209"/>
            <a:ext cx="1390116"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6" name="Picture 15">
            <a:extLst>
              <a:ext uri="{FF2B5EF4-FFF2-40B4-BE49-F238E27FC236}">
                <a16:creationId xmlns="" xmlns:a16="http://schemas.microsoft.com/office/drawing/2014/main" id="{3B365325-47EE-F440-BBCC-FCA90102873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7" name="Picture 16">
            <a:extLst>
              <a:ext uri="{FF2B5EF4-FFF2-40B4-BE49-F238E27FC236}">
                <a16:creationId xmlns="" xmlns:a16="http://schemas.microsoft.com/office/drawing/2014/main" id="{2957FC11-4781-C845-A678-C619792B5EF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8" name="Picture 17">
            <a:extLst>
              <a:ext uri="{FF2B5EF4-FFF2-40B4-BE49-F238E27FC236}">
                <a16:creationId xmlns="" xmlns:a16="http://schemas.microsoft.com/office/drawing/2014/main" id="{3EF3A5EA-86E3-914C-922B-1D26998D576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9" name="Picture 18">
            <a:extLst>
              <a:ext uri="{FF2B5EF4-FFF2-40B4-BE49-F238E27FC236}">
                <a16:creationId xmlns="" xmlns:a16="http://schemas.microsoft.com/office/drawing/2014/main" id="{DEB51A48-4905-854D-9569-2BAA58AFE11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20" name="Picture 19">
            <a:extLst>
              <a:ext uri="{FF2B5EF4-FFF2-40B4-BE49-F238E27FC236}">
                <a16:creationId xmlns="" xmlns:a16="http://schemas.microsoft.com/office/drawing/2014/main" id="{DC4C589E-2080-9D4F-B984-1635C572473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1555410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73204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ssoc, symbol tab">
    <p:spTree>
      <p:nvGrpSpPr>
        <p:cNvPr id="1" name=""/>
        <p:cNvGrpSpPr/>
        <p:nvPr/>
      </p:nvGrpSpPr>
      <p:grpSpPr>
        <a:xfrm>
          <a:off x="0" y="0"/>
          <a:ext cx="0" cy="0"/>
          <a:chOff x="0" y="0"/>
          <a:chExt cx="0" cy="0"/>
        </a:xfrm>
      </p:grpSpPr>
      <p:pic>
        <p:nvPicPr>
          <p:cNvPr id="6" name="Picture 5" descr="Association_PPT_Supergraphic_Horz_Adjustr2-03.png"/>
          <p:cNvPicPr>
            <a:picLocks noChangeAspect="1"/>
          </p:cNvPicPr>
          <p:nvPr/>
        </p:nvPicPr>
        <p:blipFill rotWithShape="1">
          <a:blip r:embed="rId2" cstate="hqprint">
            <a:extLst>
              <a:ext uri="{28A0092B-C50C-407E-A947-70E740481C1C}">
                <a14:useLocalDpi xmlns:a14="http://schemas.microsoft.com/office/drawing/2010/main"/>
              </a:ext>
            </a:extLst>
          </a:blip>
          <a:srcRect l="-1"/>
          <a:stretch/>
        </p:blipFill>
        <p:spPr>
          <a:xfrm>
            <a:off x="-5800" y="-8142"/>
            <a:ext cx="9149800" cy="5151641"/>
          </a:xfrm>
          <a:prstGeom prst="rect">
            <a:avLst/>
          </a:prstGeom>
        </p:spPr>
      </p:pic>
      <p:pic>
        <p:nvPicPr>
          <p:cNvPr id="19" name="Picture 18">
            <a:extLst>
              <a:ext uri="{FF2B5EF4-FFF2-40B4-BE49-F238E27FC236}">
                <a16:creationId xmlns="" xmlns:a16="http://schemas.microsoft.com/office/drawing/2014/main" id="{C0D3C71E-6F7C-4B44-BA10-7A3B73331943}"/>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97450" y="540423"/>
            <a:ext cx="1390117" cy="702479"/>
          </a:xfrm>
          <a:prstGeom prst="rect">
            <a:avLst/>
          </a:prstGeom>
        </p:spPr>
      </p:pic>
      <p:sp>
        <p:nvSpPr>
          <p:cNvPr id="2" name="Title 1"/>
          <p:cNvSpPr>
            <a:spLocks noGrp="1"/>
          </p:cNvSpPr>
          <p:nvPr>
            <p:ph type="ctrTitle"/>
          </p:nvPr>
        </p:nvSpPr>
        <p:spPr>
          <a:xfrm>
            <a:off x="497450" y="1956912"/>
            <a:ext cx="6015892" cy="1495771"/>
          </a:xfrm>
        </p:spPr>
        <p:txBody>
          <a:bodyPr lIns="0" tIns="0" rIns="0" bIns="0" anchor="t">
            <a:noAutofit/>
          </a:bodyPr>
          <a:lstStyle>
            <a:lvl1pPr algn="l">
              <a:lnSpc>
                <a:spcPts val="5200"/>
              </a:lnSpc>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527066" y="3715212"/>
            <a:ext cx="6400800" cy="521208"/>
          </a:xfrm>
          <a:prstGeom prst="rect">
            <a:avLst/>
          </a:prstGeo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4" name="Picture 13">
            <a:extLst>
              <a:ext uri="{FF2B5EF4-FFF2-40B4-BE49-F238E27FC236}">
                <a16:creationId xmlns="" xmlns:a16="http://schemas.microsoft.com/office/drawing/2014/main" id="{FDD7CB87-FAB4-2947-99C3-C286A40B6A0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25379" y="4687440"/>
            <a:ext cx="553027" cy="133254"/>
          </a:xfrm>
          <a:prstGeom prst="rect">
            <a:avLst/>
          </a:prstGeom>
        </p:spPr>
      </p:pic>
      <p:pic>
        <p:nvPicPr>
          <p:cNvPr id="15" name="Picture 14">
            <a:extLst>
              <a:ext uri="{FF2B5EF4-FFF2-40B4-BE49-F238E27FC236}">
                <a16:creationId xmlns="" xmlns:a16="http://schemas.microsoft.com/office/drawing/2014/main" id="{62C21ED8-59A6-6345-AF99-C1BF2068FEC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2709322" y="4677314"/>
            <a:ext cx="503532" cy="135605"/>
          </a:xfrm>
          <a:prstGeom prst="rect">
            <a:avLst/>
          </a:prstGeom>
        </p:spPr>
      </p:pic>
      <p:pic>
        <p:nvPicPr>
          <p:cNvPr id="16" name="Picture 15">
            <a:extLst>
              <a:ext uri="{FF2B5EF4-FFF2-40B4-BE49-F238E27FC236}">
                <a16:creationId xmlns="" xmlns:a16="http://schemas.microsoft.com/office/drawing/2014/main" id="{B83E89C8-E79C-2343-B5E3-1AFD5A7381F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3543770" y="4685556"/>
            <a:ext cx="566277" cy="130091"/>
          </a:xfrm>
          <a:prstGeom prst="rect">
            <a:avLst/>
          </a:prstGeom>
        </p:spPr>
      </p:pic>
      <p:pic>
        <p:nvPicPr>
          <p:cNvPr id="17" name="Picture 16">
            <a:extLst>
              <a:ext uri="{FF2B5EF4-FFF2-40B4-BE49-F238E27FC236}">
                <a16:creationId xmlns="" xmlns:a16="http://schemas.microsoft.com/office/drawing/2014/main" id="{C7AD4E4A-A892-A441-8A7D-0137DDEA3F67}"/>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440963" y="4676630"/>
            <a:ext cx="382935" cy="144064"/>
          </a:xfrm>
          <a:prstGeom prst="rect">
            <a:avLst/>
          </a:prstGeom>
        </p:spPr>
      </p:pic>
      <p:pic>
        <p:nvPicPr>
          <p:cNvPr id="18" name="Picture 17">
            <a:extLst>
              <a:ext uri="{FF2B5EF4-FFF2-40B4-BE49-F238E27FC236}">
                <a16:creationId xmlns="" xmlns:a16="http://schemas.microsoft.com/office/drawing/2014/main" id="{C7FAFD95-DEE1-4B44-8452-E2E62CA01D5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7066" y="4543603"/>
            <a:ext cx="942109" cy="277091"/>
          </a:xfrm>
          <a:prstGeom prst="rect">
            <a:avLst/>
          </a:prstGeom>
        </p:spPr>
      </p:pic>
    </p:spTree>
    <p:extLst>
      <p:ext uri="{BB962C8B-B14F-4D97-AF65-F5344CB8AC3E}">
        <p14:creationId xmlns:p14="http://schemas.microsoft.com/office/powerpoint/2010/main" val="21052823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1081" y="0"/>
            <a:ext cx="4562919" cy="5143500"/>
          </a:xfrm>
          <a:prstGeom prst="rect">
            <a:avLst/>
          </a:prstGeom>
        </p:spPr>
      </p:pic>
    </p:spTree>
    <p:extLst>
      <p:ext uri="{BB962C8B-B14F-4D97-AF65-F5344CB8AC3E}">
        <p14:creationId xmlns:p14="http://schemas.microsoft.com/office/powerpoint/2010/main" val="2963109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29092692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7431" y="0"/>
            <a:ext cx="4556568" cy="5148072"/>
          </a:xfrm>
          <a:prstGeom prst="rect">
            <a:avLst/>
          </a:prstGeom>
        </p:spPr>
      </p:pic>
    </p:spTree>
    <p:extLst>
      <p:ext uri="{BB962C8B-B14F-4D97-AF65-F5344CB8AC3E}">
        <p14:creationId xmlns:p14="http://schemas.microsoft.com/office/powerpoint/2010/main" val="4592686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3780" y="0"/>
            <a:ext cx="4550219" cy="5148072"/>
          </a:xfrm>
          <a:prstGeom prst="rect">
            <a:avLst/>
          </a:prstGeom>
        </p:spPr>
      </p:pic>
    </p:spTree>
    <p:extLst>
      <p:ext uri="{BB962C8B-B14F-4D97-AF65-F5344CB8AC3E}">
        <p14:creationId xmlns:p14="http://schemas.microsoft.com/office/powerpoint/2010/main" val="1600391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3"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35239" cy="5143500"/>
          </a:xfrm>
          <a:prstGeom prst="rect">
            <a:avLst/>
          </a:prstGeom>
        </p:spPr>
      </p:pic>
    </p:spTree>
    <p:extLst>
      <p:ext uri="{BB962C8B-B14F-4D97-AF65-F5344CB8AC3E}">
        <p14:creationId xmlns:p14="http://schemas.microsoft.com/office/powerpoint/2010/main" val="1700194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70" y="0"/>
            <a:ext cx="3028229" cy="5148072"/>
          </a:xfrm>
          <a:prstGeom prst="rect">
            <a:avLst/>
          </a:prstGeom>
        </p:spPr>
      </p:pic>
    </p:spTree>
    <p:extLst>
      <p:ext uri="{BB962C8B-B14F-4D97-AF65-F5344CB8AC3E}">
        <p14:creationId xmlns:p14="http://schemas.microsoft.com/office/powerpoint/2010/main" val="3306940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hasCustomPrompt="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72246C"/>
              </a:buClr>
              <a:buFont typeface="Arial" panose="020B0604020202020204" pitchFamily="34" charset="0"/>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panose="020B0604020202020204" pitchFamily="34" charset="0"/>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Roboto Light" panose="02000000000000000000" pitchFamily="2" charset="0"/>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panose="020B0604020202020204" pitchFamily="34" charset="0"/>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buFont typeface="Arial" panose="020B0604020202020204" pitchFamily="34" charset="0"/>
              <a:buChar char="»"/>
              <a:defRPr lang="en-US" sz="1800" b="0" i="0" kern="1200" dirty="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15769" y="0"/>
            <a:ext cx="3028229" cy="5148072"/>
          </a:xfrm>
          <a:prstGeom prst="rect">
            <a:avLst/>
          </a:prstGeom>
        </p:spPr>
      </p:pic>
    </p:spTree>
    <p:extLst>
      <p:ext uri="{BB962C8B-B14F-4D97-AF65-F5344CB8AC3E}">
        <p14:creationId xmlns:p14="http://schemas.microsoft.com/office/powerpoint/2010/main" val="37359544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22778" y="0"/>
            <a:ext cx="3021221" cy="5148072"/>
          </a:xfrm>
          <a:prstGeom prst="rect">
            <a:avLst/>
          </a:prstGeom>
        </p:spPr>
      </p:pic>
    </p:spTree>
    <p:extLst>
      <p:ext uri="{BB962C8B-B14F-4D97-AF65-F5344CB8AC3E}">
        <p14:creationId xmlns:p14="http://schemas.microsoft.com/office/powerpoint/2010/main" val="20934623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13" name="Picture 12"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
        <p:nvSpPr>
          <p:cNvPr id="9" name="Text Placeholder 12"/>
          <p:cNvSpPr>
            <a:spLocks noGrp="1"/>
          </p:cNvSpPr>
          <p:nvPr>
            <p:ph type="body" sz="quarter" idx="15"/>
          </p:nvPr>
        </p:nvSpPr>
        <p:spPr>
          <a:xfrm>
            <a:off x="7134449" y="1200151"/>
            <a:ext cx="1737360" cy="3292475"/>
          </a:xfrm>
        </p:spPr>
        <p:txBody>
          <a:bodyPr lIns="0" tIns="0" rIns="0" bIns="0">
            <a:noAutofit/>
          </a:bodyPr>
          <a:lstStyle>
            <a:lvl1pPr marL="0" indent="0">
              <a:lnSpc>
                <a:spcPts val="2000"/>
              </a:lnSpc>
              <a:spcBef>
                <a:spcPts val="0"/>
              </a:spcBef>
              <a:spcAft>
                <a:spcPts val="900"/>
              </a:spcAft>
              <a:buNone/>
              <a:defRPr sz="1400" b="0" i="0">
                <a:solidFill>
                  <a:schemeClr val="bg1"/>
                </a:solidFill>
                <a:latin typeface="+mj-lt"/>
                <a:ea typeface="Roboto" charset="0"/>
                <a:cs typeface="Roboto" charset="0"/>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p:txBody>
      </p:sp>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750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1188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58529" y="399586"/>
            <a:ext cx="4793093"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Background8-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71153" y="0"/>
            <a:ext cx="2272847" cy="5143500"/>
          </a:xfrm>
          <a:prstGeom prst="rect">
            <a:avLst/>
          </a:prstGeom>
        </p:spPr>
      </p:pic>
    </p:spTree>
    <p:extLst>
      <p:ext uri="{BB962C8B-B14F-4D97-AF65-F5344CB8AC3E}">
        <p14:creationId xmlns:p14="http://schemas.microsoft.com/office/powerpoint/2010/main" val="7564988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9"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701" y="0"/>
            <a:ext cx="2285298" cy="5148072"/>
          </a:xfrm>
          <a:prstGeom prst="rect">
            <a:avLst/>
          </a:prstGeom>
        </p:spPr>
      </p:pic>
    </p:spTree>
    <p:extLst>
      <p:ext uri="{BB962C8B-B14F-4D97-AF65-F5344CB8AC3E}">
        <p14:creationId xmlns:p14="http://schemas.microsoft.com/office/powerpoint/2010/main" val="4142763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4793093"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9" y="1200151"/>
            <a:ext cx="4794422"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7373" y="0"/>
            <a:ext cx="2286626" cy="5148072"/>
          </a:xfrm>
          <a:prstGeom prst="rect">
            <a:avLst/>
          </a:prstGeom>
        </p:spPr>
      </p:pic>
    </p:spTree>
    <p:extLst>
      <p:ext uri="{BB962C8B-B14F-4D97-AF65-F5344CB8AC3E}">
        <p14:creationId xmlns:p14="http://schemas.microsoft.com/office/powerpoint/2010/main" val="138319884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8"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10185116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Divider">
    <p:spTree>
      <p:nvGrpSpPr>
        <p:cNvPr id="1" name=""/>
        <p:cNvGrpSpPr/>
        <p:nvPr/>
      </p:nvGrpSpPr>
      <p:grpSpPr>
        <a:xfrm>
          <a:off x="0" y="0"/>
          <a:ext cx="0" cy="0"/>
          <a:chOff x="0" y="0"/>
          <a:chExt cx="0" cy="0"/>
        </a:xfrm>
      </p:grpSpPr>
      <p:pic>
        <p:nvPicPr>
          <p:cNvPr id="3" name="Picture 2" descr="Background5-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4203917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Divider">
    <p:spTree>
      <p:nvGrpSpPr>
        <p:cNvPr id="1" name=""/>
        <p:cNvGrpSpPr/>
        <p:nvPr/>
      </p:nvGrpSpPr>
      <p:grpSpPr>
        <a:xfrm>
          <a:off x="0" y="0"/>
          <a:ext cx="0" cy="0"/>
          <a:chOff x="0" y="0"/>
          <a:chExt cx="0" cy="0"/>
        </a:xfrm>
      </p:grpSpPr>
      <p:pic>
        <p:nvPicPr>
          <p:cNvPr id="3" name="Picture 2" descr="Background6-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74716226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Divider">
    <p:spTree>
      <p:nvGrpSpPr>
        <p:cNvPr id="1" name=""/>
        <p:cNvGrpSpPr/>
        <p:nvPr/>
      </p:nvGrpSpPr>
      <p:grpSpPr>
        <a:xfrm>
          <a:off x="0" y="0"/>
          <a:ext cx="0" cy="0"/>
          <a:chOff x="0" y="0"/>
          <a:chExt cx="0" cy="0"/>
        </a:xfrm>
      </p:grpSpPr>
      <p:pic>
        <p:nvPicPr>
          <p:cNvPr id="3" name="Picture 2" descr="Background7-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4" name="Title 1"/>
          <p:cNvSpPr>
            <a:spLocks noGrp="1"/>
          </p:cNvSpPr>
          <p:nvPr>
            <p:ph type="title"/>
          </p:nvPr>
        </p:nvSpPr>
        <p:spPr>
          <a:xfrm>
            <a:off x="796989" y="1923211"/>
            <a:ext cx="6006147" cy="1536425"/>
          </a:xfrm>
        </p:spPr>
        <p:txBody>
          <a:bodyPr lIns="0" tIns="0" rIns="0" bIns="0" anchor="ctr" anchorCtr="0">
            <a:noAutofit/>
          </a:bodyPr>
          <a:lstStyle>
            <a:lvl1pPr algn="l">
              <a:lnSpc>
                <a:spcPts val="6200"/>
              </a:lnSpc>
              <a:defRPr sz="6000" b="0" i="0">
                <a:solidFill>
                  <a:schemeClr val="bg1"/>
                </a:solidFill>
                <a:latin typeface="+mj-lt"/>
                <a:ea typeface="Roboto Thin" charset="0"/>
                <a:cs typeface="Roboto Thin" charset="0"/>
              </a:defRPr>
            </a:lvl1pPr>
          </a:lstStyle>
          <a:p>
            <a:r>
              <a:rPr lang="en-US" dirty="0"/>
              <a:t>Click to edit Master title style</a:t>
            </a:r>
          </a:p>
        </p:txBody>
      </p:sp>
    </p:spTree>
    <p:extLst>
      <p:ext uri="{BB962C8B-B14F-4D97-AF65-F5344CB8AC3E}">
        <p14:creationId xmlns:p14="http://schemas.microsoft.com/office/powerpoint/2010/main" val="29594248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6"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49677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48A23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30247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458529"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8" name="Content Placeholder 2"/>
          <p:cNvSpPr>
            <a:spLocks noGrp="1"/>
          </p:cNvSpPr>
          <p:nvPr>
            <p:ph idx="1"/>
          </p:nvPr>
        </p:nvSpPr>
        <p:spPr>
          <a:xfrm>
            <a:off x="458528" y="1200151"/>
            <a:ext cx="8228271" cy="3394472"/>
          </a:xfrm>
        </p:spPr>
        <p:txBody>
          <a:bodyPr lIns="0" tIns="0" rIns="0">
            <a:noAutofit/>
          </a:bodyPr>
          <a:lstStyle>
            <a:lvl1pPr marL="0" indent="0">
              <a:lnSpc>
                <a:spcPts val="2200"/>
              </a:lnSpc>
              <a:spcBef>
                <a:spcPts val="0"/>
              </a:spcBef>
              <a:spcAft>
                <a:spcPts val="900"/>
              </a:spcAft>
              <a:buClr>
                <a:srgbClr val="0070C0"/>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329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4750174" cy="994172"/>
          </a:xfrm>
        </p:spPr>
        <p:txBody>
          <a:bodyPr/>
          <a:lstStyle/>
          <a:p>
            <a:r>
              <a:rPr lang="en-US" dirty="0"/>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 xmlns:a16="http://schemas.microsoft.com/office/drawing/2014/main" id="{D902C2D0-B11A-478A-8FC4-BB40C4F972C6}"/>
              </a:ext>
            </a:extLst>
          </p:cNvPr>
          <p:cNvSpPr>
            <a:spLocks noGrp="1"/>
          </p:cNvSpPr>
          <p:nvPr>
            <p:ph type="pic" sz="quarter" idx="10"/>
          </p:nvPr>
        </p:nvSpPr>
        <p:spPr>
          <a:xfrm>
            <a:off x="5503863" y="0"/>
            <a:ext cx="3640137" cy="5143500"/>
          </a:xfrm>
        </p:spPr>
        <p:txBody>
          <a:bodyPr/>
          <a:lstStyle/>
          <a:p>
            <a:endParaRPr lang="en-US" dirty="0"/>
          </a:p>
        </p:txBody>
      </p:sp>
    </p:spTree>
    <p:extLst>
      <p:ext uri="{BB962C8B-B14F-4D97-AF65-F5344CB8AC3E}">
        <p14:creationId xmlns:p14="http://schemas.microsoft.com/office/powerpoint/2010/main" val="24946080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8529" y="399586"/>
            <a:ext cx="3649921" cy="438912"/>
          </a:xfrm>
        </p:spPr>
        <p:txBody>
          <a:bodyPr lIns="0" tIns="0" rIns="0" bIns="0" anchor="t">
            <a:noAutofit/>
          </a:bodyPr>
          <a:lstStyle>
            <a:lvl1pPr algn="l">
              <a:defRPr sz="2200" b="0" i="0">
                <a:solidFill>
                  <a:schemeClr val="tx2"/>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8529"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1427" y="1200151"/>
            <a:ext cx="3651250" cy="3394472"/>
          </a:xfrm>
        </p:spPr>
        <p:txBody>
          <a:bodyPr lIns="0" tIns="0" rIns="0">
            <a:noAutofit/>
          </a:bodyPr>
          <a:lstStyle>
            <a:lvl1pPr marL="0" indent="0">
              <a:lnSpc>
                <a:spcPts val="2200"/>
              </a:lnSpc>
              <a:spcBef>
                <a:spcPts val="0"/>
              </a:spcBef>
              <a:spcAft>
                <a:spcPts val="900"/>
              </a:spcAft>
              <a:buClr>
                <a:srgbClr val="72246C"/>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88759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5" name="Title 1"/>
          <p:cNvSpPr>
            <a:spLocks noGrp="1"/>
          </p:cNvSpPr>
          <p:nvPr>
            <p:ph type="title"/>
          </p:nvPr>
        </p:nvSpPr>
        <p:spPr>
          <a:xfrm>
            <a:off x="459858" y="399586"/>
            <a:ext cx="3649921" cy="438912"/>
          </a:xfrm>
        </p:spPr>
        <p:txBody>
          <a:bodyPr lIns="0" tIns="0" rIns="0" bIns="0" anchor="t">
            <a:noAutofit/>
          </a:bodyPr>
          <a:lstStyle>
            <a:lvl1pPr algn="l">
              <a:defRPr sz="2200" b="0" i="0">
                <a:solidFill>
                  <a:srgbClr val="72246C"/>
                </a:solidFill>
                <a:latin typeface="+mj-lt"/>
                <a:ea typeface="Roboto Light" charset="0"/>
                <a:cs typeface="Roboto Light" charset="0"/>
              </a:defRPr>
            </a:lvl1pPr>
          </a:lstStyle>
          <a:p>
            <a:r>
              <a:rPr lang="en-US" dirty="0"/>
              <a:t>Click to edit Master title style</a:t>
            </a:r>
          </a:p>
        </p:txBody>
      </p:sp>
      <p:sp>
        <p:nvSpPr>
          <p:cNvPr id="7" name="Content Placeholder 2"/>
          <p:cNvSpPr>
            <a:spLocks noGrp="1"/>
          </p:cNvSpPr>
          <p:nvPr>
            <p:ph idx="1"/>
          </p:nvPr>
        </p:nvSpPr>
        <p:spPr>
          <a:xfrm>
            <a:off x="459858"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0"/>
          </p:nvPr>
        </p:nvSpPr>
        <p:spPr>
          <a:xfrm>
            <a:off x="4862756" y="1200151"/>
            <a:ext cx="3651250" cy="3394472"/>
          </a:xfrm>
        </p:spPr>
        <p:txBody>
          <a:bodyPr lIns="0" tIns="0" rIns="0">
            <a:noAutofit/>
          </a:bodyPr>
          <a:lstStyle>
            <a:lvl1pPr marL="0" indent="0">
              <a:lnSpc>
                <a:spcPts val="2200"/>
              </a:lnSpc>
              <a:spcBef>
                <a:spcPts val="0"/>
              </a:spcBef>
              <a:spcAft>
                <a:spcPts val="900"/>
              </a:spcAft>
              <a:buClr>
                <a:srgbClr val="DC6B2F"/>
              </a:buClr>
              <a:buNone/>
              <a:defRPr sz="2000" b="0" i="0">
                <a:solidFill>
                  <a:schemeClr val="bg2"/>
                </a:solidFill>
                <a:latin typeface="+mj-lt"/>
                <a:ea typeface="Roboto Light" charset="0"/>
                <a:cs typeface="Roboto Light" charset="0"/>
              </a:defRPr>
            </a:lvl1pPr>
            <a:lvl2pPr marL="192024" indent="-192024">
              <a:lnSpc>
                <a:spcPts val="2200"/>
              </a:lnSpc>
              <a:spcBef>
                <a:spcPts val="0"/>
              </a:spcBef>
              <a:spcAft>
                <a:spcPts val="900"/>
              </a:spcAft>
              <a:buClr>
                <a:schemeClr val="tx1"/>
              </a:buClr>
              <a:buFont typeface="Arial"/>
              <a:buChar char="•"/>
              <a:defRPr sz="2000" b="0" i="0">
                <a:solidFill>
                  <a:schemeClr val="bg2"/>
                </a:solidFill>
                <a:latin typeface="+mj-lt"/>
                <a:ea typeface="Roboto Light" charset="0"/>
                <a:cs typeface="Roboto Light" charset="0"/>
              </a:defRPr>
            </a:lvl2pPr>
            <a:lvl3pPr marL="411480" indent="-192024">
              <a:lnSpc>
                <a:spcPts val="2200"/>
              </a:lnSpc>
              <a:spcBef>
                <a:spcPts val="0"/>
              </a:spcBef>
              <a:spcAft>
                <a:spcPts val="900"/>
              </a:spcAft>
              <a:buClr>
                <a:schemeClr val="tx1"/>
              </a:buClr>
              <a:buFont typeface="Lucida Grande"/>
              <a:buChar char="­"/>
              <a:defRPr sz="1800" b="0" i="0">
                <a:solidFill>
                  <a:schemeClr val="bg2"/>
                </a:solidFill>
                <a:latin typeface="+mj-lt"/>
                <a:ea typeface="Roboto Light" charset="0"/>
                <a:cs typeface="Roboto Light" charset="0"/>
              </a:defRPr>
            </a:lvl3pPr>
            <a:lvl4pPr marL="640080" indent="-192024">
              <a:lnSpc>
                <a:spcPts val="2200"/>
              </a:lnSpc>
              <a:spcBef>
                <a:spcPts val="0"/>
              </a:spcBef>
              <a:spcAft>
                <a:spcPts val="900"/>
              </a:spcAft>
              <a:buClr>
                <a:schemeClr val="tx1"/>
              </a:buClr>
              <a:buFont typeface="Arial"/>
              <a:buChar char="•"/>
              <a:defRPr sz="1800" b="0" i="0">
                <a:solidFill>
                  <a:schemeClr val="bg2"/>
                </a:solidFill>
                <a:latin typeface="+mj-lt"/>
                <a:ea typeface="Roboto Light" charset="0"/>
                <a:cs typeface="Roboto Light" charset="0"/>
              </a:defRPr>
            </a:lvl4pPr>
            <a:lvl5pPr marL="822960" indent="-192024">
              <a:lnSpc>
                <a:spcPts val="2200"/>
              </a:lnSpc>
              <a:spcBef>
                <a:spcPts val="0"/>
              </a:spcBef>
              <a:spcAft>
                <a:spcPts val="900"/>
              </a:spcAft>
              <a:buClr>
                <a:schemeClr val="tx1"/>
              </a:buClr>
              <a:defRPr sz="1800" b="0" i="0">
                <a:solidFill>
                  <a:schemeClr val="bg2"/>
                </a:solidFill>
                <a:latin typeface="+mj-lt"/>
                <a:ea typeface="Roboto Light" charset="0"/>
                <a:cs typeface="Roboto Light"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446178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0548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ransparent_Half">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A30C12-D074-4646-89AC-3FB07EC5922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 xmlns:a16="http://schemas.microsoft.com/office/drawing/2014/main" id="{C0D4E82F-5CCF-42EB-B4A8-8FA0ECF6A9B5}"/>
              </a:ext>
            </a:extLst>
          </p:cNvPr>
          <p:cNvSpPr>
            <a:spLocks noGrp="1"/>
          </p:cNvSpPr>
          <p:nvPr>
            <p:ph type="sldNum" sz="quarter" idx="12"/>
          </p:nvPr>
        </p:nvSpPr>
        <p:spPr/>
        <p:txBody>
          <a:bodyPr/>
          <a:lstStyle/>
          <a:p>
            <a:fld id="{045B50E0-71CF-4AAB-9D55-B00579FE23B3}" type="slidenum">
              <a:rPr lang="en-US" smtClean="0">
                <a:solidFill>
                  <a:prstClr val="black">
                    <a:tint val="75000"/>
                  </a:prstClr>
                </a:solidFill>
              </a:rPr>
              <a:pPr/>
              <a:t>‹#›</a:t>
            </a:fld>
            <a:endParaRPr lang="en-US" dirty="0">
              <a:solidFill>
                <a:prstClr val="black">
                  <a:tint val="75000"/>
                </a:prstClr>
              </a:solidFill>
            </a:endParaRPr>
          </a:p>
        </p:txBody>
      </p:sp>
      <p:sp>
        <p:nvSpPr>
          <p:cNvPr id="14" name="Text Placeholder 12">
            <a:extLst>
              <a:ext uri="{FF2B5EF4-FFF2-40B4-BE49-F238E27FC236}">
                <a16:creationId xmlns="" xmlns:a16="http://schemas.microsoft.com/office/drawing/2014/main" id="{8D2CCAE3-1E38-4A4A-8531-F4FBE01BF356}"/>
              </a:ext>
            </a:extLst>
          </p:cNvPr>
          <p:cNvSpPr>
            <a:spLocks noGrp="1"/>
          </p:cNvSpPr>
          <p:nvPr>
            <p:ph type="body" sz="quarter" idx="14"/>
          </p:nvPr>
        </p:nvSpPr>
        <p:spPr>
          <a:xfrm>
            <a:off x="629199" y="1396095"/>
            <a:ext cx="3947938" cy="326112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648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3" name="Rectangle 6"/>
          <p:cNvSpPr txBox="1">
            <a:spLocks noChangeArrowheads="1"/>
          </p:cNvSpPr>
          <p:nvPr userDrawn="1"/>
        </p:nvSpPr>
        <p:spPr>
          <a:xfrm>
            <a:off x="4563534" y="4852989"/>
            <a:ext cx="3942727" cy="290512"/>
          </a:xfrm>
          <a:prstGeom prst="rect">
            <a:avLst/>
          </a:prstGeom>
          <a:ln/>
        </p:spPr>
        <p:txBody>
          <a:bodyPr/>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009753057"/>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145829"/>
            <a:ext cx="8228271" cy="548640"/>
          </a:xfrm>
        </p:spPr>
        <p:txBody>
          <a:bodyPr lIns="0" tIns="0" rIns="0" bIns="0" anchor="b" anchorCtr="0">
            <a:noAutofit/>
          </a:bodyPr>
          <a:lstStyle>
            <a:lvl1pPr algn="l">
              <a:defRPr sz="2000" b="1">
                <a:solidFill>
                  <a:schemeClr val="tx1"/>
                </a:solidFill>
              </a:defRPr>
            </a:lvl1pPr>
          </a:lstStyle>
          <a:p>
            <a:r>
              <a:rPr lang="en-US" dirty="0"/>
              <a:t>Click to edit Master title style</a:t>
            </a:r>
          </a:p>
        </p:txBody>
      </p:sp>
      <p:sp>
        <p:nvSpPr>
          <p:cNvPr id="12" name="Slide Number Placeholder 5"/>
          <p:cNvSpPr>
            <a:spLocks noGrp="1"/>
          </p:cNvSpPr>
          <p:nvPr>
            <p:ph type="sldNum" sz="quarter" idx="4"/>
          </p:nvPr>
        </p:nvSpPr>
        <p:spPr>
          <a:xfrm>
            <a:off x="457202" y="4804307"/>
            <a:ext cx="213868" cy="272400"/>
          </a:xfrm>
          <a:prstGeom prst="rect">
            <a:avLst/>
          </a:prstGeom>
        </p:spPr>
        <p:txBody>
          <a:bodyPr vert="horz" lIns="0" tIns="0" rIns="0" bIns="0" rtlCol="0" anchor="t"/>
          <a:lstStyle>
            <a:lvl1pPr algn="l">
              <a:defRPr lang="en-US" sz="800" kern="1200" smtClean="0">
                <a:solidFill>
                  <a:schemeClr val="bg2"/>
                </a:solidFill>
                <a:latin typeface="+mn-lt"/>
                <a:ea typeface="+mn-ea"/>
                <a:cs typeface="+mn-cs"/>
              </a:defRPr>
            </a:lvl1pPr>
          </a:lstStyle>
          <a:p>
            <a:fld id="{80FBB8BA-9C6A-4A48-A369-70FBD2FA98DA}" type="slidenum">
              <a:rPr>
                <a:solidFill>
                  <a:srgbClr val="1D1D1D"/>
                </a:solidFill>
              </a:rPr>
              <a:pPr/>
              <a:t>‹#›</a:t>
            </a:fld>
            <a:endParaRPr dirty="0">
              <a:solidFill>
                <a:srgbClr val="1D1D1D"/>
              </a:solidFill>
            </a:endParaRPr>
          </a:p>
        </p:txBody>
      </p:sp>
    </p:spTree>
    <p:extLst>
      <p:ext uri="{BB962C8B-B14F-4D97-AF65-F5344CB8AC3E}">
        <p14:creationId xmlns:p14="http://schemas.microsoft.com/office/powerpoint/2010/main" val="412703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_Divider">
    <p:spTree>
      <p:nvGrpSpPr>
        <p:cNvPr id="1" name=""/>
        <p:cNvGrpSpPr/>
        <p:nvPr/>
      </p:nvGrpSpPr>
      <p:grpSpPr>
        <a:xfrm>
          <a:off x="0" y="0"/>
          <a:ext cx="0" cy="0"/>
          <a:chOff x="0" y="0"/>
          <a:chExt cx="0" cy="0"/>
        </a:xfrm>
      </p:grpSpPr>
      <p:pic>
        <p:nvPicPr>
          <p:cNvPr id="4" name="Picture 3" descr="Background2-0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8072"/>
          </a:xfrm>
          <a:prstGeom prst="rect">
            <a:avLst/>
          </a:prstGeom>
        </p:spPr>
      </p:pic>
      <p:sp>
        <p:nvSpPr>
          <p:cNvPr id="7" name="Text Placeholder 6"/>
          <p:cNvSpPr>
            <a:spLocks noGrp="1"/>
          </p:cNvSpPr>
          <p:nvPr>
            <p:ph type="body" sz="quarter" idx="10"/>
          </p:nvPr>
        </p:nvSpPr>
        <p:spPr>
          <a:xfrm>
            <a:off x="455612" y="1880653"/>
            <a:ext cx="7363869" cy="2894007"/>
          </a:xfrm>
        </p:spPr>
        <p:txBody>
          <a:bodyPr lIns="0" tIns="0" rIns="0" bIns="0">
            <a:noAutofit/>
          </a:bodyPr>
          <a:lstStyle>
            <a:lvl1pPr marL="0" indent="0">
              <a:lnSpc>
                <a:spcPts val="6400"/>
              </a:lnSpc>
              <a:spcBef>
                <a:spcPts val="0"/>
              </a:spcBef>
              <a:buNone/>
              <a:defRPr sz="6000">
                <a:solidFill>
                  <a:srgbClr val="FFFFFF"/>
                </a:solidFill>
              </a:defRPr>
            </a:lvl1pPr>
          </a:lstStyle>
          <a:p>
            <a:pPr lvl="0"/>
            <a:r>
              <a:rPr lang="en-GB"/>
              <a:t>Click to edit Master text styles</a:t>
            </a:r>
          </a:p>
        </p:txBody>
      </p:sp>
    </p:spTree>
    <p:extLst>
      <p:ext uri="{BB962C8B-B14F-4D97-AF65-F5344CB8AC3E}">
        <p14:creationId xmlns:p14="http://schemas.microsoft.com/office/powerpoint/2010/main" val="29279963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556994" y="279918"/>
            <a:ext cx="7467333" cy="541176"/>
          </a:xfrm>
          <a:prstGeom prst="rect">
            <a:avLst/>
          </a:prstGeom>
        </p:spPr>
        <p:txBody>
          <a:bodyPr anchor="ctr">
            <a:normAutofit/>
          </a:bodyPr>
          <a:lstStyle>
            <a:lvl1pPr algn="l">
              <a:defRPr sz="2400" b="1">
                <a:solidFill>
                  <a:srgbClr val="0D356A"/>
                </a:solidFill>
                <a:effectLst/>
              </a:defRPr>
            </a:lvl1pPr>
          </a:lstStyle>
          <a:p>
            <a:r>
              <a:rPr lang="en-US" dirty="0"/>
              <a:t>Click to edit Master title style</a:t>
            </a:r>
          </a:p>
        </p:txBody>
      </p:sp>
      <p:sp>
        <p:nvSpPr>
          <p:cNvPr id="13" name="Rectangle 6"/>
          <p:cNvSpPr txBox="1">
            <a:spLocks noChangeArrowheads="1"/>
          </p:cNvSpPr>
          <p:nvPr userDrawn="1"/>
        </p:nvSpPr>
        <p:spPr>
          <a:xfrm>
            <a:off x="4563535" y="4852990"/>
            <a:ext cx="3942727" cy="290512"/>
          </a:xfrm>
          <a:prstGeom prst="rect">
            <a:avLst/>
          </a:prstGeom>
          <a:ln/>
        </p:spPr>
        <p:txBody>
          <a:bodyPr lIns="68580" tIns="34290" rIns="68580" bIns="34290"/>
          <a:lstStyle>
            <a:lvl1pPr>
              <a:defRPr sz="1100"/>
            </a:lvl1pPr>
          </a:lstStyle>
          <a:p>
            <a:pPr algn="r" defTabSz="457200">
              <a:defRPr/>
            </a:pPr>
            <a:endParaRPr lang="en-US" sz="400" baseline="30000" dirty="0">
              <a:solidFill>
                <a:srgbClr val="FFFFFF"/>
              </a:solidFill>
              <a:ea typeface="ＭＳ Ｐゴシック" pitchFamily="-112" charset="-128"/>
              <a:cs typeface="ＭＳ Ｐゴシック" pitchFamily="-112" charset="-128"/>
            </a:endParaRPr>
          </a:p>
        </p:txBody>
      </p:sp>
      <p:sp>
        <p:nvSpPr>
          <p:cNvPr id="14" name="Footer Placeholder 4"/>
          <p:cNvSpPr txBox="1">
            <a:spLocks/>
          </p:cNvSpPr>
          <p:nvPr userDrawn="1"/>
        </p:nvSpPr>
        <p:spPr>
          <a:xfrm>
            <a:off x="5827759" y="4758497"/>
            <a:ext cx="3086100" cy="273844"/>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600" kern="1200">
                <a:solidFill>
                  <a:srgbClr val="0D3569"/>
                </a:solidFill>
                <a:latin typeface="+mn-lt"/>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a:lstStyle>
          <a:p>
            <a:r>
              <a:rPr lang="id-ID" dirty="0"/>
              <a:t>American Institute of CPAs</a:t>
            </a:r>
            <a:r>
              <a:rPr lang="id-ID" baseline="30000" dirty="0"/>
              <a:t>®</a:t>
            </a:r>
          </a:p>
        </p:txBody>
      </p:sp>
    </p:spTree>
    <p:extLst>
      <p:ext uri="{BB962C8B-B14F-4D97-AF65-F5344CB8AC3E}">
        <p14:creationId xmlns:p14="http://schemas.microsoft.com/office/powerpoint/2010/main" val="4209363544"/>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FBB8BA-9C6A-4A48-A369-70FBD2FA98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95950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4" name="Picture 3" descr="Background1-01.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9144000" cy="5148072"/>
          </a:xfrm>
          <a:prstGeom prst="rect">
            <a:avLst/>
          </a:prstGeom>
        </p:spPr>
      </p:pic>
      <p:sp>
        <p:nvSpPr>
          <p:cNvPr id="2" name="Title 1"/>
          <p:cNvSpPr>
            <a:spLocks noGrp="1"/>
          </p:cNvSpPr>
          <p:nvPr>
            <p:ph type="ctrTitle"/>
          </p:nvPr>
        </p:nvSpPr>
        <p:spPr>
          <a:xfrm>
            <a:off x="568570" y="1956912"/>
            <a:ext cx="6015892" cy="1495771"/>
          </a:xfrm>
        </p:spPr>
        <p:txBody>
          <a:bodyPr lIns="0" tIns="0" rIns="0" bIns="0" anchor="t">
            <a:noAutofit/>
          </a:bodyPr>
          <a:lstStyle>
            <a:lvl1pPr algn="l">
              <a:lnSpc>
                <a:spcPts val="5200"/>
              </a:lnSpc>
              <a:defRPr sz="48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98186" y="3520440"/>
            <a:ext cx="6400800" cy="1314450"/>
          </a:xfrm>
        </p:spPr>
        <p:txBody>
          <a:bodyPr lIns="0" tIns="0" rIns="0" bIns="0">
            <a:noAutofit/>
          </a:bodyPr>
          <a:lstStyle>
            <a:lvl1pPr marL="0" indent="0" algn="l">
              <a:lnSpc>
                <a:spcPts val="1800"/>
              </a:lnSpc>
              <a:spcBef>
                <a:spcPts val="0"/>
              </a:spcBef>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AICPA_KO.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262" y="512793"/>
            <a:ext cx="1237681" cy="460076"/>
          </a:xfrm>
          <a:prstGeom prst="rect">
            <a:avLst/>
          </a:prstGeom>
        </p:spPr>
      </p:pic>
    </p:spTree>
    <p:extLst>
      <p:ext uri="{BB962C8B-B14F-4D97-AF65-F5344CB8AC3E}">
        <p14:creationId xmlns:p14="http://schemas.microsoft.com/office/powerpoint/2010/main" val="2566156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slideLayout" Target="../slideLayouts/slideLayout266.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slideLayout" Target="../slideLayouts/slideLayout253.xml"/><Relationship Id="rId41" Type="http://schemas.openxmlformats.org/officeDocument/2006/relationships/slideLayout" Target="../slideLayouts/slideLayout265.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theme" Target="../theme/theme10.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openxmlformats.org/officeDocument/2006/relationships/slideLayout" Target="../slideLayouts/slideLayout26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21" Type="http://schemas.openxmlformats.org/officeDocument/2006/relationships/theme" Target="../theme/theme11.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20" Type="http://schemas.openxmlformats.org/officeDocument/2006/relationships/slideLayout" Target="../slideLayouts/slideLayout287.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19" Type="http://schemas.openxmlformats.org/officeDocument/2006/relationships/slideLayout" Target="../slideLayouts/slideLayout286.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18" Type="http://schemas.openxmlformats.org/officeDocument/2006/relationships/theme" Target="../theme/theme12.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17" Type="http://schemas.openxmlformats.org/officeDocument/2006/relationships/slideLayout" Target="../slideLayouts/slideLayout304.xml"/><Relationship Id="rId2" Type="http://schemas.openxmlformats.org/officeDocument/2006/relationships/slideLayout" Target="../slideLayouts/slideLayout289.xml"/><Relationship Id="rId16" Type="http://schemas.openxmlformats.org/officeDocument/2006/relationships/slideLayout" Target="../slideLayouts/slideLayout303.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5" Type="http://schemas.openxmlformats.org/officeDocument/2006/relationships/slideLayout" Target="../slideLayouts/slideLayout30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slideLayout" Target="../slideLayouts/slideLayout3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26" Type="http://schemas.openxmlformats.org/officeDocument/2006/relationships/slideLayout" Target="../slideLayouts/slideLayout330.xml"/><Relationship Id="rId39" Type="http://schemas.openxmlformats.org/officeDocument/2006/relationships/theme" Target="../theme/theme13.xml"/><Relationship Id="rId3" Type="http://schemas.openxmlformats.org/officeDocument/2006/relationships/slideLayout" Target="../slideLayouts/slideLayout307.xml"/><Relationship Id="rId21" Type="http://schemas.openxmlformats.org/officeDocument/2006/relationships/slideLayout" Target="../slideLayouts/slideLayout325.xml"/><Relationship Id="rId34" Type="http://schemas.openxmlformats.org/officeDocument/2006/relationships/slideLayout" Target="../slideLayouts/slideLayout338.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5" Type="http://schemas.openxmlformats.org/officeDocument/2006/relationships/slideLayout" Target="../slideLayouts/slideLayout329.xml"/><Relationship Id="rId33" Type="http://schemas.openxmlformats.org/officeDocument/2006/relationships/slideLayout" Target="../slideLayouts/slideLayout337.xml"/><Relationship Id="rId38" Type="http://schemas.openxmlformats.org/officeDocument/2006/relationships/slideLayout" Target="../slideLayouts/slideLayout342.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slideLayout" Target="../slideLayouts/slideLayout324.xml"/><Relationship Id="rId29" Type="http://schemas.openxmlformats.org/officeDocument/2006/relationships/slideLayout" Target="../slideLayouts/slideLayout333.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24" Type="http://schemas.openxmlformats.org/officeDocument/2006/relationships/slideLayout" Target="../slideLayouts/slideLayout328.xml"/><Relationship Id="rId32" Type="http://schemas.openxmlformats.org/officeDocument/2006/relationships/slideLayout" Target="../slideLayouts/slideLayout336.xml"/><Relationship Id="rId37" Type="http://schemas.openxmlformats.org/officeDocument/2006/relationships/slideLayout" Target="../slideLayouts/slideLayout341.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23" Type="http://schemas.openxmlformats.org/officeDocument/2006/relationships/slideLayout" Target="../slideLayouts/slideLayout327.xml"/><Relationship Id="rId28" Type="http://schemas.openxmlformats.org/officeDocument/2006/relationships/slideLayout" Target="../slideLayouts/slideLayout332.xml"/><Relationship Id="rId36" Type="http://schemas.openxmlformats.org/officeDocument/2006/relationships/slideLayout" Target="../slideLayouts/slideLayout340.xml"/><Relationship Id="rId10" Type="http://schemas.openxmlformats.org/officeDocument/2006/relationships/slideLayout" Target="../slideLayouts/slideLayout314.xml"/><Relationship Id="rId19" Type="http://schemas.openxmlformats.org/officeDocument/2006/relationships/slideLayout" Target="../slideLayouts/slideLayout323.xml"/><Relationship Id="rId31" Type="http://schemas.openxmlformats.org/officeDocument/2006/relationships/slideLayout" Target="../slideLayouts/slideLayout335.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 Id="rId22" Type="http://schemas.openxmlformats.org/officeDocument/2006/relationships/slideLayout" Target="../slideLayouts/slideLayout326.xml"/><Relationship Id="rId27" Type="http://schemas.openxmlformats.org/officeDocument/2006/relationships/slideLayout" Target="../slideLayouts/slideLayout331.xml"/><Relationship Id="rId30" Type="http://schemas.openxmlformats.org/officeDocument/2006/relationships/slideLayout" Target="../slideLayouts/slideLayout334.xml"/><Relationship Id="rId35" Type="http://schemas.openxmlformats.org/officeDocument/2006/relationships/slideLayout" Target="../slideLayouts/slideLayout3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3" Type="http://schemas.openxmlformats.org/officeDocument/2006/relationships/slideLayout" Target="../slideLayouts/slideLayout345.xml"/><Relationship Id="rId21" Type="http://schemas.openxmlformats.org/officeDocument/2006/relationships/theme" Target="../theme/theme14.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slideLayout" Target="../slideLayouts/slideLayout388.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34" Type="http://schemas.microsoft.com/office/2007/relationships/media" Target="../media/media1.mp4"/><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33" Type="http://schemas.openxmlformats.org/officeDocument/2006/relationships/theme" Target="../theme/theme15.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29" Type="http://schemas.openxmlformats.org/officeDocument/2006/relationships/slideLayout" Target="../slideLayouts/slideLayout391.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slideLayout" Target="../slideLayouts/slideLayout386.xml"/><Relationship Id="rId32" Type="http://schemas.openxmlformats.org/officeDocument/2006/relationships/slideLayout" Target="../slideLayouts/slideLayout394.xml"/><Relationship Id="rId37" Type="http://schemas.openxmlformats.org/officeDocument/2006/relationships/image" Target="../media/image42.png"/><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36" Type="http://schemas.openxmlformats.org/officeDocument/2006/relationships/image" Target="../media/image41.png"/><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31" Type="http://schemas.openxmlformats.org/officeDocument/2006/relationships/slideLayout" Target="../slideLayouts/slideLayout393.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30" Type="http://schemas.openxmlformats.org/officeDocument/2006/relationships/slideLayout" Target="../slideLayouts/slideLayout392.xml"/><Relationship Id="rId35" Type="http://schemas.openxmlformats.org/officeDocument/2006/relationships/video" Target="../media/media1.mp4"/></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slideLayout" Target="../slideLayouts/slideLayout407.xml"/><Relationship Id="rId18" Type="http://schemas.openxmlformats.org/officeDocument/2006/relationships/slideLayout" Target="../slideLayouts/slideLayout412.xml"/><Relationship Id="rId26" Type="http://schemas.openxmlformats.org/officeDocument/2006/relationships/slideLayout" Target="../slideLayouts/slideLayout420.xml"/><Relationship Id="rId39" Type="http://schemas.openxmlformats.org/officeDocument/2006/relationships/slideLayout" Target="../slideLayouts/slideLayout433.xml"/><Relationship Id="rId3" Type="http://schemas.openxmlformats.org/officeDocument/2006/relationships/slideLayout" Target="../slideLayouts/slideLayout397.xml"/><Relationship Id="rId21" Type="http://schemas.openxmlformats.org/officeDocument/2006/relationships/slideLayout" Target="../slideLayouts/slideLayout415.xml"/><Relationship Id="rId34" Type="http://schemas.openxmlformats.org/officeDocument/2006/relationships/slideLayout" Target="../slideLayouts/slideLayout428.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17" Type="http://schemas.openxmlformats.org/officeDocument/2006/relationships/slideLayout" Target="../slideLayouts/slideLayout411.xml"/><Relationship Id="rId25" Type="http://schemas.openxmlformats.org/officeDocument/2006/relationships/slideLayout" Target="../slideLayouts/slideLayout419.xml"/><Relationship Id="rId33" Type="http://schemas.openxmlformats.org/officeDocument/2006/relationships/slideLayout" Target="../slideLayouts/slideLayout427.xml"/><Relationship Id="rId38" Type="http://schemas.openxmlformats.org/officeDocument/2006/relationships/slideLayout" Target="../slideLayouts/slideLayout432.xml"/><Relationship Id="rId2" Type="http://schemas.openxmlformats.org/officeDocument/2006/relationships/slideLayout" Target="../slideLayouts/slideLayout396.xml"/><Relationship Id="rId16" Type="http://schemas.openxmlformats.org/officeDocument/2006/relationships/slideLayout" Target="../slideLayouts/slideLayout410.xml"/><Relationship Id="rId20" Type="http://schemas.openxmlformats.org/officeDocument/2006/relationships/slideLayout" Target="../slideLayouts/slideLayout414.xml"/><Relationship Id="rId29" Type="http://schemas.openxmlformats.org/officeDocument/2006/relationships/slideLayout" Target="../slideLayouts/slideLayout423.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24" Type="http://schemas.openxmlformats.org/officeDocument/2006/relationships/slideLayout" Target="../slideLayouts/slideLayout418.xml"/><Relationship Id="rId32" Type="http://schemas.openxmlformats.org/officeDocument/2006/relationships/slideLayout" Target="../slideLayouts/slideLayout426.xml"/><Relationship Id="rId37" Type="http://schemas.openxmlformats.org/officeDocument/2006/relationships/slideLayout" Target="../slideLayouts/slideLayout431.xml"/><Relationship Id="rId40" Type="http://schemas.openxmlformats.org/officeDocument/2006/relationships/theme" Target="../theme/theme16.xml"/><Relationship Id="rId5" Type="http://schemas.openxmlformats.org/officeDocument/2006/relationships/slideLayout" Target="../slideLayouts/slideLayout399.xml"/><Relationship Id="rId15" Type="http://schemas.openxmlformats.org/officeDocument/2006/relationships/slideLayout" Target="../slideLayouts/slideLayout409.xml"/><Relationship Id="rId23" Type="http://schemas.openxmlformats.org/officeDocument/2006/relationships/slideLayout" Target="../slideLayouts/slideLayout417.xml"/><Relationship Id="rId28" Type="http://schemas.openxmlformats.org/officeDocument/2006/relationships/slideLayout" Target="../slideLayouts/slideLayout422.xml"/><Relationship Id="rId36" Type="http://schemas.openxmlformats.org/officeDocument/2006/relationships/slideLayout" Target="../slideLayouts/slideLayout430.xml"/><Relationship Id="rId10" Type="http://schemas.openxmlformats.org/officeDocument/2006/relationships/slideLayout" Target="../slideLayouts/slideLayout404.xml"/><Relationship Id="rId19" Type="http://schemas.openxmlformats.org/officeDocument/2006/relationships/slideLayout" Target="../slideLayouts/slideLayout413.xml"/><Relationship Id="rId31" Type="http://schemas.openxmlformats.org/officeDocument/2006/relationships/slideLayout" Target="../slideLayouts/slideLayout425.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slideLayout" Target="../slideLayouts/slideLayout408.xml"/><Relationship Id="rId22" Type="http://schemas.openxmlformats.org/officeDocument/2006/relationships/slideLayout" Target="../slideLayouts/slideLayout416.xml"/><Relationship Id="rId27" Type="http://schemas.openxmlformats.org/officeDocument/2006/relationships/slideLayout" Target="../slideLayouts/slideLayout421.xml"/><Relationship Id="rId30" Type="http://schemas.openxmlformats.org/officeDocument/2006/relationships/slideLayout" Target="../slideLayouts/slideLayout424.xml"/><Relationship Id="rId35" Type="http://schemas.openxmlformats.org/officeDocument/2006/relationships/slideLayout" Target="../slideLayouts/slideLayout4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3.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theme" Target="../theme/theme5.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slideLayout" Target="../slideLayouts/slideLayout1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29" Type="http://schemas.openxmlformats.org/officeDocument/2006/relationships/slideLayout" Target="../slideLayouts/slideLayout164.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theme" Target="../theme/theme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5" Type="http://schemas.openxmlformats.org/officeDocument/2006/relationships/slideLayout" Target="../slideLayouts/slideLayout179.xml"/><Relationship Id="rId4" Type="http://schemas.openxmlformats.org/officeDocument/2006/relationships/slideLayout" Target="../slideLayouts/slideLayout178.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29" Type="http://schemas.openxmlformats.org/officeDocument/2006/relationships/slideLayout" Target="../slideLayouts/slideLayout211.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theme" Target="../theme/theme8.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s>
</file>

<file path=ppt/slideMasters/_rels/slideMaster9.xml.rels><?xml version="1.0" encoding="UTF-8" standalone="yes"?>
<Relationships xmlns="http://schemas.openxmlformats.org/package/2006/relationships"><Relationship Id="rId8" Type="http://schemas.microsoft.com/office/2007/relationships/media" Target="../media/media1.mp4"/><Relationship Id="rId3" Type="http://schemas.openxmlformats.org/officeDocument/2006/relationships/slideLayout" Target="../slideLayouts/slideLayout221.xml"/><Relationship Id="rId7" Type="http://schemas.openxmlformats.org/officeDocument/2006/relationships/theme" Target="../theme/theme9.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image" Target="../media/image42.png"/><Relationship Id="rId5" Type="http://schemas.openxmlformats.org/officeDocument/2006/relationships/slideLayout" Target="../slideLayouts/slideLayout223.xml"/><Relationship Id="rId10" Type="http://schemas.openxmlformats.org/officeDocument/2006/relationships/image" Target="../media/image41.png"/><Relationship Id="rId4" Type="http://schemas.openxmlformats.org/officeDocument/2006/relationships/slideLayout" Target="../slideLayouts/slideLayout222.xml"/><Relationship Id="rId9" Type="http://schemas.openxmlformats.org/officeDocument/2006/relationships/video" Target="../media/media1.mp4"/></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804083"/>
      </p:ext>
    </p:extLst>
  </p:cSld>
  <p:clrMap bg1="lt1" tx1="dk1" bg2="lt2" tx2="dk2" accent1="accent1" accent2="accent2" accent3="accent3" accent4="accent4" accent5="accent5" accent6="accent6" hlink="hlink" folHlink="folHlink"/>
  <p:sldLayoutIdLst>
    <p:sldLayoutId id="2147483657" r:id="rId1"/>
    <p:sldLayoutId id="2147483762" r:id="rId2"/>
    <p:sldLayoutId id="2147483763" r:id="rId3"/>
    <p:sldLayoutId id="2147483764" r:id="rId4"/>
    <p:sldLayoutId id="2147483658" r:id="rId5"/>
    <p:sldLayoutId id="2147483669" r:id="rId6"/>
    <p:sldLayoutId id="2147483662" r:id="rId7"/>
    <p:sldLayoutId id="2147483670" r:id="rId8"/>
    <p:sldLayoutId id="2147483712" r:id="rId9"/>
    <p:sldLayoutId id="2147483707" r:id="rId10"/>
    <p:sldLayoutId id="2147483711" r:id="rId11"/>
    <p:sldLayoutId id="2147484460" r:id="rId12"/>
    <p:sldLayoutId id="2147484461" r:id="rId13"/>
    <p:sldLayoutId id="2147484462" r:id="rId14"/>
    <p:sldLayoutId id="2147484463" r:id="rId15"/>
  </p:sldLayoutIdLst>
  <p:txStyles>
    <p:titleStyle>
      <a:lvl1pPr algn="l" defTabSz="685800" rtl="0" eaLnBrk="1" latinLnBrk="0" hangingPunct="1">
        <a:lnSpc>
          <a:spcPct val="90000"/>
        </a:lnSpc>
        <a:spcBef>
          <a:spcPct val="0"/>
        </a:spcBef>
        <a:buNone/>
        <a:defRPr sz="2800" kern="1200">
          <a:solidFill>
            <a:schemeClr val="accent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5"/>
        </a:buClr>
        <a:buFont typeface="Arial" panose="020B0604020202020204" pitchFamily="34" charset="0"/>
        <a:buChar char="•"/>
        <a:defRPr sz="2000" kern="1200">
          <a:solidFill>
            <a:srgbClr val="002842"/>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Helvetica" pitchFamily="2" charset="0"/>
        <a:buChar char="−"/>
        <a:defRPr sz="1800" kern="1200">
          <a:solidFill>
            <a:srgbClr val="002842"/>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2842"/>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75106340"/>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 id="2147484187" r:id="rId12"/>
    <p:sldLayoutId id="2147484188" r:id="rId13"/>
    <p:sldLayoutId id="2147484189" r:id="rId14"/>
    <p:sldLayoutId id="2147484190" r:id="rId15"/>
    <p:sldLayoutId id="2147484191" r:id="rId16"/>
    <p:sldLayoutId id="2147484192" r:id="rId17"/>
    <p:sldLayoutId id="2147484193" r:id="rId18"/>
    <p:sldLayoutId id="2147484194" r:id="rId19"/>
    <p:sldLayoutId id="2147484195" r:id="rId20"/>
    <p:sldLayoutId id="2147484196" r:id="rId21"/>
    <p:sldLayoutId id="2147484197" r:id="rId22"/>
    <p:sldLayoutId id="2147484198" r:id="rId23"/>
    <p:sldLayoutId id="2147484199" r:id="rId24"/>
    <p:sldLayoutId id="2147484200" r:id="rId25"/>
    <p:sldLayoutId id="2147484201" r:id="rId26"/>
    <p:sldLayoutId id="2147484202" r:id="rId27"/>
    <p:sldLayoutId id="2147484203" r:id="rId28"/>
    <p:sldLayoutId id="2147484204"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288373"/>
      </p:ext>
    </p:extLst>
  </p:cSld>
  <p:clrMap bg1="lt1" tx1="dk1" bg2="lt2" tx2="dk2" accent1="accent1" accent2="accent2" accent3="accent3" accent4="accent4" accent5="accent5" accent6="accent6" hlink="hlink" folHlink="folHlink"/>
  <p:sldLayoutIdLst>
    <p:sldLayoutId id="2147484380" r:id="rId1"/>
    <p:sldLayoutId id="2147484381" r:id="rId2"/>
    <p:sldLayoutId id="2147484382" r:id="rId3"/>
    <p:sldLayoutId id="2147484383" r:id="rId4"/>
    <p:sldLayoutId id="2147484384" r:id="rId5"/>
    <p:sldLayoutId id="2147484385" r:id="rId6"/>
    <p:sldLayoutId id="2147484386" r:id="rId7"/>
    <p:sldLayoutId id="2147484387" r:id="rId8"/>
    <p:sldLayoutId id="2147484388" r:id="rId9"/>
    <p:sldLayoutId id="2147484389" r:id="rId10"/>
    <p:sldLayoutId id="2147484390" r:id="rId11"/>
    <p:sldLayoutId id="2147484391" r:id="rId12"/>
    <p:sldLayoutId id="2147484392" r:id="rId13"/>
    <p:sldLayoutId id="2147484393" r:id="rId14"/>
    <p:sldLayoutId id="2147484394" r:id="rId15"/>
    <p:sldLayoutId id="2147484395" r:id="rId16"/>
    <p:sldLayoutId id="2147484396" r:id="rId17"/>
    <p:sldLayoutId id="2147484397" r:id="rId18"/>
    <p:sldLayoutId id="2147484398" r:id="rId19"/>
    <p:sldLayoutId id="2147484399" r:id="rId20"/>
  </p:sldLayoutIdLst>
  <p:txStyles>
    <p:titleStyle>
      <a:lvl1pPr algn="l" defTabSz="685783" rtl="0" eaLnBrk="1" latinLnBrk="0" hangingPunct="1">
        <a:lnSpc>
          <a:spcPct val="90000"/>
        </a:lnSpc>
        <a:spcBef>
          <a:spcPct val="0"/>
        </a:spcBef>
        <a:buNone/>
        <a:defRPr sz="2800" kern="1200">
          <a:solidFill>
            <a:schemeClr val="accent5"/>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accent5"/>
        </a:buClr>
        <a:buFont typeface="Arial" panose="020B0604020202020204" pitchFamily="34" charset="0"/>
        <a:buChar char="•"/>
        <a:defRPr sz="2000" kern="1200">
          <a:solidFill>
            <a:srgbClr val="002842"/>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Helvetica" pitchFamily="2" charset="0"/>
        <a:buChar char="−"/>
        <a:defRPr sz="1800" kern="1200">
          <a:solidFill>
            <a:srgbClr val="002842"/>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rgbClr val="002842"/>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B04567-C2BD-7440-AAD9-A3CAA48C1276}" type="datetime1">
              <a:rPr lang="en-US" smtClean="0">
                <a:solidFill>
                  <a:prstClr val="black">
                    <a:tint val="75000"/>
                  </a:prstClr>
                </a:solidFill>
              </a:rPr>
              <a:pPr defTabSz="457200"/>
              <a:t>6/22/2019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FBB8BA-9C6A-4A48-A369-70FBD2FA98D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45333263"/>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9" r:id="rId1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403127"/>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3" r:id="rId13"/>
    <p:sldLayoutId id="2147484434" r:id="rId14"/>
    <p:sldLayoutId id="2147484435" r:id="rId15"/>
    <p:sldLayoutId id="2147484436" r:id="rId16"/>
    <p:sldLayoutId id="2147484437" r:id="rId17"/>
    <p:sldLayoutId id="2147484438" r:id="rId18"/>
    <p:sldLayoutId id="2147484439" r:id="rId19"/>
    <p:sldLayoutId id="2147484440" r:id="rId20"/>
    <p:sldLayoutId id="2147484441" r:id="rId21"/>
    <p:sldLayoutId id="2147484442" r:id="rId22"/>
    <p:sldLayoutId id="2147484443" r:id="rId23"/>
    <p:sldLayoutId id="2147484444" r:id="rId24"/>
    <p:sldLayoutId id="2147484445" r:id="rId25"/>
    <p:sldLayoutId id="2147484446" r:id="rId26"/>
    <p:sldLayoutId id="2147484447" r:id="rId27"/>
    <p:sldLayoutId id="2147484448" r:id="rId28"/>
    <p:sldLayoutId id="2147484449" r:id="rId29"/>
    <p:sldLayoutId id="2147484450" r:id="rId30"/>
    <p:sldLayoutId id="2147484451" r:id="rId31"/>
    <p:sldLayoutId id="2147484452" r:id="rId32"/>
    <p:sldLayoutId id="2147484453" r:id="rId33"/>
    <p:sldLayoutId id="2147484454" r:id="rId34"/>
    <p:sldLayoutId id="2147484455" r:id="rId35"/>
    <p:sldLayoutId id="2147484456" r:id="rId36"/>
    <p:sldLayoutId id="2147484457" r:id="rId37"/>
    <p:sldLayoutId id="2147484458" r:id="rId38"/>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19B04567-C2BD-7440-AAD9-A3CAA48C1276}" type="datetime1">
              <a:rPr lang="en-US" smtClean="0">
                <a:solidFill>
                  <a:prstClr val="black">
                    <a:tint val="75000"/>
                  </a:prstClr>
                </a:solidFill>
              </a:rPr>
              <a:pPr defTabSz="457200"/>
              <a:t>6/22/2019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r>
              <a:rPr lang="en-US">
                <a:solidFill>
                  <a:prstClr val="black">
                    <a:tint val="75000"/>
                  </a:prstClr>
                </a:solidFill>
              </a:rPr>
              <a:t>Brand name and presentation title</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80FBB8BA-9C6A-4A48-A369-70FBD2FA98D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87985426"/>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476" r:id="rId12"/>
    <p:sldLayoutId id="2147484477" r:id="rId13"/>
    <p:sldLayoutId id="2147484478" r:id="rId14"/>
    <p:sldLayoutId id="2147484479" r:id="rId15"/>
    <p:sldLayoutId id="2147484480" r:id="rId16"/>
    <p:sldLayoutId id="2147484481" r:id="rId17"/>
    <p:sldLayoutId id="2147484483" r:id="rId18"/>
    <p:sldLayoutId id="2147484484" r:id="rId19"/>
    <p:sldLayoutId id="2147484485" r:id="rId20"/>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Lucida Grande"/>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Light_Background_1">
            <a:hlinkClick r:id="" action="ppaction://media"/>
            <a:extLst>
              <a:ext uri="{FF2B5EF4-FFF2-40B4-BE49-F238E27FC236}">
                <a16:creationId xmlns:a16="http://schemas.microsoft.com/office/drawing/2014/main" xmlns="" id="{4F1734C5-FDB3-4B69-B066-66C1388E3A7B}"/>
              </a:ext>
            </a:extLst>
          </p:cNvPr>
          <p:cNvPicPr>
            <a:picLocks noChangeAspect="1"/>
          </p:cNvPicPr>
          <p:nvPr userDrawn="1">
            <a:videoFile r:link="rId35"/>
            <p:extLst>
              <p:ext uri="{DAA4B4D4-6D71-4841-9C94-3DE7FCFB9230}">
                <p14:media xmlns:p14="http://schemas.microsoft.com/office/powerpoint/2010/main" r:embed="rId34"/>
              </p:ext>
            </p:extLst>
          </p:nvPr>
        </p:nvPicPr>
        <p:blipFill>
          <a:blip r:embed="rId36"/>
          <a:stretch>
            <a:fillRect/>
          </a:stretch>
        </p:blipFill>
        <p:spPr>
          <a:xfrm>
            <a:off x="0" y="0"/>
            <a:ext cx="9144000" cy="5143500"/>
          </a:xfrm>
          <a:prstGeom prst="rect">
            <a:avLst/>
          </a:prstGeom>
        </p:spPr>
      </p:pic>
      <p:sp>
        <p:nvSpPr>
          <p:cNvPr id="2" name="Title Placeholder 1">
            <a:extLst>
              <a:ext uri="{FF2B5EF4-FFF2-40B4-BE49-F238E27FC236}">
                <a16:creationId xmlns:a16="http://schemas.microsoft.com/office/drawing/2014/main" xmlns="" id="{ACD54A85-4545-44B8-AA0E-AFFECF87E2B0}"/>
              </a:ext>
            </a:extLst>
          </p:cNvPr>
          <p:cNvSpPr>
            <a:spLocks noGrp="1"/>
          </p:cNvSpPr>
          <p:nvPr>
            <p:ph type="title"/>
          </p:nvPr>
        </p:nvSpPr>
        <p:spPr>
          <a:xfrm>
            <a:off x="685800" y="402167"/>
            <a:ext cx="7758113" cy="702945"/>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xmlns="" id="{ACEF7C50-5419-427C-98C5-2B45660BADCB}"/>
              </a:ext>
            </a:extLst>
          </p:cNvPr>
          <p:cNvSpPr>
            <a:spLocks noGrp="1"/>
          </p:cNvSpPr>
          <p:nvPr>
            <p:ph type="body" idx="1"/>
          </p:nvPr>
        </p:nvSpPr>
        <p:spPr>
          <a:xfrm>
            <a:off x="685800" y="1250576"/>
            <a:ext cx="7758113" cy="328427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racle logo in white on red staging background" title="Oracle red badge logo">
            <a:extLst>
              <a:ext uri="{FF2B5EF4-FFF2-40B4-BE49-F238E27FC236}">
                <a16:creationId xmlns:a16="http://schemas.microsoft.com/office/drawing/2014/main" xmlns="" id="{E9DAEDE5-D037-48EF-9F3D-B7CA6E7632CB}"/>
              </a:ext>
            </a:extLst>
          </p:cNvPr>
          <p:cNvPicPr>
            <a:picLocks noChangeAspect="1"/>
          </p:cNvPicPr>
          <p:nvPr userDrawn="1"/>
        </p:nvPicPr>
        <p:blipFill>
          <a:blip r:embed="rId37">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6" name="Slide Number Placeholder 5">
            <a:extLst>
              <a:ext uri="{FF2B5EF4-FFF2-40B4-BE49-F238E27FC236}">
                <a16:creationId xmlns:a16="http://schemas.microsoft.com/office/drawing/2014/main" xmlns="" id="{7D5268B6-A4BD-4C45-9412-B1D6D15CCCEA}"/>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b="0" i="0">
                <a:solidFill>
                  <a:schemeClr val="tx1"/>
                </a:solidFill>
                <a:latin typeface="Calibri Regular"/>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7" name="TextBox 6">
            <a:extLst>
              <a:ext uri="{FF2B5EF4-FFF2-40B4-BE49-F238E27FC236}">
                <a16:creationId xmlns:a16="http://schemas.microsoft.com/office/drawing/2014/main" xmlns="" id="{365D41D6-3B47-D14F-A340-F8EA5A7E27C8}"/>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3057847854"/>
      </p:ext>
    </p:extLst>
  </p:cSld>
  <p:clrMap bg1="lt1" tx1="dk1" bg2="lt2" tx2="dk2" accent1="accent1" accent2="accent2" accent3="accent3" accent4="accent4" accent5="accent5" accent6="accent6" hlink="hlink" folHlink="folHlink"/>
  <p:sldLayoutIdLst>
    <p:sldLayoutId id="2147484487" r:id="rId1"/>
    <p:sldLayoutId id="2147484488" r:id="rId2"/>
    <p:sldLayoutId id="2147484489" r:id="rId3"/>
    <p:sldLayoutId id="2147484490" r:id="rId4"/>
    <p:sldLayoutId id="2147484491" r:id="rId5"/>
    <p:sldLayoutId id="2147484492" r:id="rId6"/>
    <p:sldLayoutId id="2147484493" r:id="rId7"/>
    <p:sldLayoutId id="2147484494" r:id="rId8"/>
    <p:sldLayoutId id="2147484495" r:id="rId9"/>
    <p:sldLayoutId id="2147484496" r:id="rId10"/>
    <p:sldLayoutId id="2147484497" r:id="rId11"/>
    <p:sldLayoutId id="2147484498" r:id="rId12"/>
    <p:sldLayoutId id="2147484499" r:id="rId13"/>
    <p:sldLayoutId id="2147484500" r:id="rId14"/>
    <p:sldLayoutId id="2147484501" r:id="rId15"/>
    <p:sldLayoutId id="2147484502" r:id="rId16"/>
    <p:sldLayoutId id="2147484503" r:id="rId17"/>
    <p:sldLayoutId id="2147484504" r:id="rId18"/>
    <p:sldLayoutId id="2147484505" r:id="rId19"/>
    <p:sldLayoutId id="2147484506" r:id="rId20"/>
    <p:sldLayoutId id="2147484507" r:id="rId21"/>
    <p:sldLayoutId id="2147484508" r:id="rId22"/>
    <p:sldLayoutId id="2147484509" r:id="rId23"/>
    <p:sldLayoutId id="2147484510" r:id="rId24"/>
    <p:sldLayoutId id="2147484511" r:id="rId25"/>
    <p:sldLayoutId id="2147484512" r:id="rId26"/>
    <p:sldLayoutId id="2147484513" r:id="rId27"/>
    <p:sldLayoutId id="2147484514" r:id="rId28"/>
    <p:sldLayoutId id="2147484515" r:id="rId29"/>
    <p:sldLayoutId id="2147484516" r:id="rId30"/>
    <p:sldLayoutId id="2147484517" r:id="rId31"/>
    <p:sldLayoutId id="2147484518" r:id="rId3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hf hdr="0" ftr="0" dt="0"/>
  <p:txStyles>
    <p:titleStyle>
      <a:lvl1pPr algn="l" defTabSz="685800" rtl="0" eaLnBrk="1" latinLnBrk="0" hangingPunct="1">
        <a:lnSpc>
          <a:spcPct val="90000"/>
        </a:lnSpc>
        <a:spcBef>
          <a:spcPct val="0"/>
        </a:spcBef>
        <a:buNone/>
        <a:defRPr sz="2700" kern="1200">
          <a:solidFill>
            <a:schemeClr val="tx2"/>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b="0" i="0" kern="1200">
          <a:solidFill>
            <a:schemeClr val="tx2"/>
          </a:solidFill>
          <a:latin typeface="Calibri Regular"/>
          <a:ea typeface="+mn-ea"/>
          <a:cs typeface="Calibri Light" panose="020F0302020204030204" pitchFamily="34" charset="0"/>
        </a:defRPr>
      </a:lvl1pPr>
      <a:lvl2pPr marL="171450" indent="-171450" algn="l" defTabSz="685800" rtl="0" eaLnBrk="1" latinLnBrk="0" hangingPunct="1">
        <a:lnSpc>
          <a:spcPct val="90000"/>
        </a:lnSpc>
        <a:spcBef>
          <a:spcPts val="375"/>
        </a:spcBef>
        <a:buFont typeface="Univers" panose="02000503030000020004" pitchFamily="2" charset="0"/>
        <a:buChar char="–"/>
        <a:defRPr sz="1350" b="0" i="0" kern="1200">
          <a:solidFill>
            <a:schemeClr val="tx2"/>
          </a:solidFill>
          <a:latin typeface="Calibri Regular"/>
          <a:ea typeface="+mn-ea"/>
          <a:cs typeface="Calibri Light" panose="020F0302020204030204" pitchFamily="34" charset="0"/>
        </a:defRPr>
      </a:lvl2pPr>
      <a:lvl3pPr marL="34290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2"/>
          </a:solidFill>
          <a:latin typeface="Calibri Regular"/>
          <a:ea typeface="+mn-ea"/>
          <a:cs typeface="Calibri Light" panose="020F0302020204030204" pitchFamily="34" charset="0"/>
        </a:defRPr>
      </a:lvl3pPr>
      <a:lvl4pPr marL="514350" indent="-171450" algn="l" defTabSz="685800" rtl="0" eaLnBrk="1" latinLnBrk="0" hangingPunct="1">
        <a:lnSpc>
          <a:spcPct val="90000"/>
        </a:lnSpc>
        <a:spcBef>
          <a:spcPts val="375"/>
        </a:spcBef>
        <a:buFont typeface="Univers" panose="02000503030000020004" pitchFamily="2" charset="0"/>
        <a:buChar char="–"/>
        <a:defRPr sz="1050" b="0" i="0" kern="1200">
          <a:solidFill>
            <a:schemeClr val="tx2"/>
          </a:solidFill>
          <a:latin typeface="Calibri Regular"/>
          <a:ea typeface="+mn-ea"/>
          <a:cs typeface="Calibri Light" panose="020F0302020204030204" pitchFamily="34" charset="0"/>
        </a:defRPr>
      </a:lvl4pPr>
      <a:lvl5pPr marL="68580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2"/>
          </a:solidFill>
          <a:latin typeface="Calibri Regular"/>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70657679"/>
      </p:ext>
    </p:extLst>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 id="2147484531" r:id="rId12"/>
    <p:sldLayoutId id="2147484532" r:id="rId13"/>
    <p:sldLayoutId id="2147484533" r:id="rId14"/>
    <p:sldLayoutId id="2147484534" r:id="rId15"/>
    <p:sldLayoutId id="2147484535" r:id="rId16"/>
    <p:sldLayoutId id="2147484536" r:id="rId17"/>
    <p:sldLayoutId id="2147484537" r:id="rId18"/>
    <p:sldLayoutId id="2147484538" r:id="rId19"/>
    <p:sldLayoutId id="2147484539" r:id="rId20"/>
    <p:sldLayoutId id="2147484540" r:id="rId21"/>
    <p:sldLayoutId id="2147484541" r:id="rId22"/>
    <p:sldLayoutId id="2147484542" r:id="rId23"/>
    <p:sldLayoutId id="2147484543" r:id="rId24"/>
    <p:sldLayoutId id="2147484544" r:id="rId25"/>
    <p:sldLayoutId id="2147484545" r:id="rId26"/>
    <p:sldLayoutId id="2147484546" r:id="rId27"/>
    <p:sldLayoutId id="2147484547" r:id="rId28"/>
    <p:sldLayoutId id="2147484548" r:id="rId29"/>
    <p:sldLayoutId id="2147484549" r:id="rId30"/>
    <p:sldLayoutId id="2147484550" r:id="rId31"/>
    <p:sldLayoutId id="2147484551" r:id="rId32"/>
    <p:sldLayoutId id="2147484552" r:id="rId33"/>
    <p:sldLayoutId id="2147484553" r:id="rId34"/>
    <p:sldLayoutId id="2147484554" r:id="rId35"/>
    <p:sldLayoutId id="2147484555" r:id="rId36"/>
    <p:sldLayoutId id="2147484556" r:id="rId37"/>
    <p:sldLayoutId id="2147484557" r:id="rId38"/>
    <p:sldLayoutId id="2147484558" r:id="rId39"/>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8429530"/>
      </p:ext>
    </p:extLst>
  </p:cSld>
  <p:clrMap bg1="lt1" tx1="dk1" bg2="lt2" tx2="dk2" accent1="accent1" accent2="accent2" accent3="accent3" accent4="accent4" accent5="accent5" accent6="accent6" hlink="hlink" folHlink="folHlink"/>
  <p:sldLayoutIdLst>
    <p:sldLayoutId id="2147483729" r:id="rId1"/>
    <p:sldLayoutId id="2147483748" r:id="rId2"/>
    <p:sldLayoutId id="2147483758" r:id="rId3"/>
    <p:sldLayoutId id="2147483759" r:id="rId4"/>
    <p:sldLayoutId id="2147483760" r:id="rId5"/>
    <p:sldLayoutId id="2147483761" r:id="rId6"/>
    <p:sldLayoutId id="2147483688" r:id="rId7"/>
    <p:sldLayoutId id="2147483689" r:id="rId8"/>
    <p:sldLayoutId id="2147483715" r:id="rId9"/>
    <p:sldLayoutId id="2147483690" r:id="rId10"/>
    <p:sldLayoutId id="2147483694" r:id="rId11"/>
    <p:sldLayoutId id="2147483716" r:id="rId12"/>
    <p:sldLayoutId id="2147483717" r:id="rId13"/>
    <p:sldLayoutId id="2147483718" r:id="rId14"/>
    <p:sldLayoutId id="2147483674" r:id="rId15"/>
    <p:sldLayoutId id="2147483695" r:id="rId16"/>
    <p:sldLayoutId id="2147483696" r:id="rId17"/>
    <p:sldLayoutId id="2147483720" r:id="rId18"/>
    <p:sldLayoutId id="2147483675" r:id="rId19"/>
    <p:sldLayoutId id="2147483676" r:id="rId20"/>
    <p:sldLayoutId id="2147483697" r:id="rId21"/>
    <p:sldLayoutId id="2147483721" r:id="rId22"/>
    <p:sldLayoutId id="2147483678" r:id="rId23"/>
    <p:sldLayoutId id="2147483722" r:id="rId24"/>
    <p:sldLayoutId id="2147483723" r:id="rId25"/>
    <p:sldLayoutId id="2147483724" r:id="rId26"/>
    <p:sldLayoutId id="2147483737" r:id="rId27"/>
    <p:sldLayoutId id="2147483741" r:id="rId28"/>
    <p:sldLayoutId id="2147483742" r:id="rId29"/>
    <p:sldLayoutId id="2147483743" r:id="rId30"/>
    <p:sldLayoutId id="2147483698" r:id="rId31"/>
    <p:sldLayoutId id="2147483725" r:id="rId32"/>
    <p:sldLayoutId id="2147483726" r:id="rId33"/>
    <p:sldLayoutId id="2147483727" r:id="rId34"/>
    <p:sldLayoutId id="2147483700" r:id="rId35"/>
    <p:sldLayoutId id="2147483703" r:id="rId36"/>
    <p:sldLayoutId id="2147483701" r:id="rId37"/>
    <p:sldLayoutId id="2147483704" r:id="rId38"/>
    <p:sldLayoutId id="2147483728" r:id="rId39"/>
    <p:sldLayoutId id="2147483705" r:id="rId40"/>
  </p:sldLayoutIdLst>
  <p:txStyles>
    <p:titleStyle>
      <a:lvl1pPr algn="l" defTabSz="685800" rtl="0" eaLnBrk="1" latinLnBrk="0" hangingPunct="1">
        <a:lnSpc>
          <a:spcPct val="90000"/>
        </a:lnSpc>
        <a:spcBef>
          <a:spcPct val="0"/>
        </a:spcBef>
        <a:buNone/>
        <a:defRPr sz="2800" kern="1200">
          <a:solidFill>
            <a:schemeClr val="bg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797E307-E140-1D4A-A107-33FD6133322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A24E592-3CD4-BE48-8511-6FB7CB3FDA85}"/>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1E4561A-0BF2-2D4F-96FB-42B2479B0EAE}"/>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AEA72E7B-4251-5D41-876D-EC7F9A9A8BAC}" type="datetimeFigureOut">
              <a:rPr lang="en-US" smtClean="0"/>
              <a:t>6/22/2019</a:t>
            </a:fld>
            <a:endParaRPr lang="en-US"/>
          </a:p>
        </p:txBody>
      </p:sp>
      <p:sp>
        <p:nvSpPr>
          <p:cNvPr id="5" name="Footer Placeholder 4">
            <a:extLst>
              <a:ext uri="{FF2B5EF4-FFF2-40B4-BE49-F238E27FC236}">
                <a16:creationId xmlns="" xmlns:a16="http://schemas.microsoft.com/office/drawing/2014/main" id="{10D5D672-1FD4-4141-90EA-2C5D1B1CD466}"/>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75B123A-143C-3748-9C1A-AB1BDD2C05F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0CF29D9B-D5A2-ED48-A194-B8134A71F586}" type="slidenum">
              <a:rPr lang="en-US" smtClean="0"/>
              <a:t>‹#›</a:t>
            </a:fld>
            <a:endParaRPr lang="en-US"/>
          </a:p>
        </p:txBody>
      </p:sp>
    </p:spTree>
    <p:extLst>
      <p:ext uri="{BB962C8B-B14F-4D97-AF65-F5344CB8AC3E}">
        <p14:creationId xmlns:p14="http://schemas.microsoft.com/office/powerpoint/2010/main" val="341680573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03840991"/>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4" r:id="rId27"/>
    <p:sldLayoutId id="2147483975" r:id="rId28"/>
    <p:sldLayoutId id="2147483976" r:id="rId29"/>
    <p:sldLayoutId id="2147483977" r:id="rId30"/>
    <p:sldLayoutId id="2147483978" r:id="rId31"/>
    <p:sldLayoutId id="2147483979" r:id="rId32"/>
    <p:sldLayoutId id="2147483980" r:id="rId33"/>
    <p:sldLayoutId id="2147483981" r:id="rId34"/>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0618530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 id="2147484001" r:id="rId18"/>
    <p:sldLayoutId id="2147484002" r:id="rId19"/>
    <p:sldLayoutId id="2147484003" r:id="rId20"/>
    <p:sldLayoutId id="2147484004" r:id="rId21"/>
    <p:sldLayoutId id="2147484005" r:id="rId22"/>
    <p:sldLayoutId id="2147484006" r:id="rId23"/>
    <p:sldLayoutId id="2147484007" r:id="rId24"/>
    <p:sldLayoutId id="2147484008" r:id="rId25"/>
    <p:sldLayoutId id="2147484009" r:id="rId26"/>
    <p:sldLayoutId id="2147484010" r:id="rId27"/>
    <p:sldLayoutId id="2147484011" r:id="rId28"/>
    <p:sldLayoutId id="2147484012" r:id="rId29"/>
    <p:sldLayoutId id="2147484013" r:id="rId30"/>
    <p:sldLayoutId id="2147484014" r:id="rId31"/>
    <p:sldLayoutId id="2147484015" r:id="rId32"/>
    <p:sldLayoutId id="2147484016" r:id="rId33"/>
    <p:sldLayoutId id="2147484017" r:id="rId34"/>
    <p:sldLayoutId id="2147484018" r:id="rId35"/>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943303973"/>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 id="2147484032" r:id="rId13"/>
    <p:sldLayoutId id="2147484033" r:id="rId14"/>
    <p:sldLayoutId id="2147484034" r:id="rId15"/>
    <p:sldLayoutId id="2147484035" r:id="rId16"/>
    <p:sldLayoutId id="2147484036" r:id="rId17"/>
    <p:sldLayoutId id="2147484037" r:id="rId18"/>
    <p:sldLayoutId id="2147484038" r:id="rId19"/>
    <p:sldLayoutId id="2147484039" r:id="rId20"/>
    <p:sldLayoutId id="2147484040" r:id="rId21"/>
    <p:sldLayoutId id="2147484041" r:id="rId22"/>
    <p:sldLayoutId id="2147484042" r:id="rId23"/>
    <p:sldLayoutId id="2147484043" r:id="rId24"/>
    <p:sldLayoutId id="2147484044" r:id="rId25"/>
    <p:sldLayoutId id="2147484045" r:id="rId26"/>
    <p:sldLayoutId id="2147484046" r:id="rId27"/>
    <p:sldLayoutId id="2147484047" r:id="rId28"/>
    <p:sldLayoutId id="2147484048" r:id="rId29"/>
    <p:sldLayoutId id="2147484049" r:id="rId30"/>
    <p:sldLayoutId id="2147484050" r:id="rId31"/>
    <p:sldLayoutId id="2147484051" r:id="rId32"/>
    <p:sldLayoutId id="2147484052" r:id="rId33"/>
    <p:sldLayoutId id="2147484053" r:id="rId34"/>
    <p:sldLayoutId id="2147484054" r:id="rId35"/>
    <p:sldLayoutId id="2147484055" r:id="rId36"/>
    <p:sldLayoutId id="2147484056" r:id="rId37"/>
    <p:sldLayoutId id="2147484057" r:id="rId38"/>
    <p:sldLayoutId id="2147484058" r:id="rId39"/>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xmlns="" id="{B83D8C03-548C-46B8-8D0B-196B2B0C9765}"/>
              </a:ext>
            </a:extLst>
          </p:cNvPr>
          <p:cNvSpPr txBox="1"/>
          <p:nvPr userDrawn="1"/>
        </p:nvSpPr>
        <p:spPr>
          <a:xfrm>
            <a:off x="7634359" y="4857070"/>
            <a:ext cx="1674368" cy="230832"/>
          </a:xfrm>
          <a:prstGeom prst="rect">
            <a:avLst/>
          </a:prstGeom>
          <a:noFill/>
        </p:spPr>
        <p:txBody>
          <a:bodyPr wrap="square" rtlCol="0">
            <a:spAutoFit/>
          </a:bodyPr>
          <a:lstStyle/>
          <a:p>
            <a:r>
              <a:rPr lang="en-US" sz="900" i="1" dirty="0">
                <a:solidFill>
                  <a:srgbClr val="000000"/>
                </a:solidFill>
                <a:latin typeface="Arial" panose="020B0604020202020204" pitchFamily="34" charset="0"/>
                <a:cs typeface="Arial" panose="020B0604020202020204" pitchFamily="34" charset="0"/>
              </a:rPr>
              <a:t>Slides courtesy of AICPA</a:t>
            </a:r>
          </a:p>
        </p:txBody>
      </p:sp>
    </p:spTree>
    <p:extLst>
      <p:ext uri="{BB962C8B-B14F-4D97-AF65-F5344CB8AC3E}">
        <p14:creationId xmlns:p14="http://schemas.microsoft.com/office/powerpoint/2010/main" val="73574666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Lst>
  <p:txStyles>
    <p:titleStyle>
      <a:lvl1pPr algn="l" defTabSz="685783" rtl="0" eaLnBrk="1" latinLnBrk="0" hangingPunct="1">
        <a:lnSpc>
          <a:spcPct val="90000"/>
        </a:lnSpc>
        <a:spcBef>
          <a:spcPct val="0"/>
        </a:spcBef>
        <a:buNone/>
        <a:defRPr sz="2800" kern="1200">
          <a:solidFill>
            <a:schemeClr val="accent5"/>
          </a:solidFill>
          <a:latin typeface="Arial" panose="020B0604020202020204" pitchFamily="34" charset="0"/>
          <a:ea typeface="+mj-ea"/>
          <a:cs typeface="Arial" panose="020B0604020202020204" pitchFamily="34" charset="0"/>
        </a:defRPr>
      </a:lvl1pPr>
    </p:titleStyle>
    <p:bodyStyle>
      <a:lvl1pPr marL="171446" indent="-171446" algn="l" defTabSz="685783" rtl="0" eaLnBrk="1" latinLnBrk="0" hangingPunct="1">
        <a:lnSpc>
          <a:spcPct val="90000"/>
        </a:lnSpc>
        <a:spcBef>
          <a:spcPts val="750"/>
        </a:spcBef>
        <a:buClr>
          <a:schemeClr val="accent5"/>
        </a:buClr>
        <a:buFont typeface="Arial" panose="020B0604020202020204" pitchFamily="34" charset="0"/>
        <a:buChar char="•"/>
        <a:defRPr sz="2000" kern="1200">
          <a:solidFill>
            <a:srgbClr val="002842"/>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Font typeface="Helvetica" pitchFamily="2" charset="0"/>
        <a:buChar char="−"/>
        <a:defRPr sz="1800" kern="1200">
          <a:solidFill>
            <a:srgbClr val="002842"/>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rgbClr val="002842"/>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4pPr>
      <a:lvl5pPr marL="1543012" indent="-171446" algn="l" defTabSz="685783" rtl="0" eaLnBrk="1" latinLnBrk="0" hangingPunct="1">
        <a:lnSpc>
          <a:spcPct val="90000"/>
        </a:lnSpc>
        <a:spcBef>
          <a:spcPts val="375"/>
        </a:spcBef>
        <a:buFont typeface="Helvetica" pitchFamily="2" charset="0"/>
        <a:buChar char="−"/>
        <a:defRPr sz="1350" kern="1200">
          <a:solidFill>
            <a:srgbClr val="002842"/>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pPr defTabSz="457200"/>
            <a:fld id="{80FBB8BA-9C6A-4A48-A369-70FBD2FA98D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2685718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 id="2147484088" r:id="rId20"/>
    <p:sldLayoutId id="2147484089" r:id="rId21"/>
    <p:sldLayoutId id="2147484090" r:id="rId22"/>
    <p:sldLayoutId id="2147484091" r:id="rId23"/>
    <p:sldLayoutId id="2147484092" r:id="rId24"/>
    <p:sldLayoutId id="2147484093" r:id="rId25"/>
    <p:sldLayoutId id="2147484094" r:id="rId26"/>
    <p:sldLayoutId id="2147484096" r:id="rId27"/>
    <p:sldLayoutId id="2147484097" r:id="rId28"/>
    <p:sldLayoutId id="2147484099" r:id="rId29"/>
    <p:sldLayoutId id="2147484100" r:id="rId30"/>
    <p:sldLayoutId id="2147484101" r:id="rId31"/>
    <p:sldLayoutId id="2147484102" r:id="rId32"/>
    <p:sldLayoutId id="2147484104" r:id="rId33"/>
    <p:sldLayoutId id="2147484105" r:id="rId34"/>
    <p:sldLayoutId id="2147484106" r:id="rId35"/>
    <p:sldLayoutId id="2147484107" r:id="rId36"/>
  </p:sldLayoutIdLst>
  <p:hf hdr="0" ftr="0" dt="0"/>
  <p:txStyles>
    <p:titleStyle>
      <a:lvl1pPr algn="ctr" defTabSz="457200" rtl="0" eaLnBrk="1" latinLnBrk="0" hangingPunct="1">
        <a:spcBef>
          <a:spcPct val="0"/>
        </a:spcBef>
        <a:buNone/>
        <a:defRPr sz="4400" b="0" i="0" kern="1200">
          <a:solidFill>
            <a:schemeClr val="tx1"/>
          </a:solidFill>
          <a:latin typeface="+mj-lt"/>
          <a:ea typeface="Roboto Light" charset="0"/>
          <a:cs typeface="Roboto Light"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j-lt"/>
          <a:ea typeface="Roboto Light" charset="0"/>
          <a:cs typeface="Roboto Light" charset="0"/>
        </a:defRPr>
      </a:lvl1pPr>
      <a:lvl2pPr marL="742950" indent="-285750" algn="l" defTabSz="457200" rtl="0" eaLnBrk="1" latinLnBrk="0" hangingPunct="1">
        <a:spcBef>
          <a:spcPct val="20000"/>
        </a:spcBef>
        <a:buFont typeface="Arial"/>
        <a:buChar char="–"/>
        <a:defRPr sz="2800" b="0" i="0" kern="1200">
          <a:solidFill>
            <a:schemeClr val="tx1"/>
          </a:solidFill>
          <a:latin typeface="+mj-lt"/>
          <a:ea typeface="Roboto Light" charset="0"/>
          <a:cs typeface="Roboto Light" charset="0"/>
        </a:defRPr>
      </a:lvl2pPr>
      <a:lvl3pPr marL="1143000" indent="-228600" algn="l" defTabSz="457200" rtl="0" eaLnBrk="1" latinLnBrk="0" hangingPunct="1">
        <a:spcBef>
          <a:spcPct val="20000"/>
        </a:spcBef>
        <a:buFont typeface="Arial"/>
        <a:buChar char="•"/>
        <a:defRPr sz="2400" b="0" i="0" kern="1200">
          <a:solidFill>
            <a:schemeClr val="tx1"/>
          </a:solidFill>
          <a:latin typeface="+mj-lt"/>
          <a:ea typeface="Roboto Light" charset="0"/>
          <a:cs typeface="Roboto Light" charset="0"/>
        </a:defRPr>
      </a:lvl3pPr>
      <a:lvl4pPr marL="16002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4pPr>
      <a:lvl5pPr marL="2057400" indent="-228600" algn="l" defTabSz="457200" rtl="0" eaLnBrk="1" latinLnBrk="0" hangingPunct="1">
        <a:spcBef>
          <a:spcPct val="20000"/>
        </a:spcBef>
        <a:buFont typeface="Arial"/>
        <a:buChar char="»"/>
        <a:defRPr sz="2000" b="0" i="0" kern="1200">
          <a:solidFill>
            <a:schemeClr val="tx1"/>
          </a:solidFill>
          <a:latin typeface="+mj-lt"/>
          <a:ea typeface="Roboto Light" charset="0"/>
          <a:cs typeface="Roboto Light"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Light_Background_1">
            <a:hlinkClick r:id="" action="ppaction://media"/>
            <a:extLst>
              <a:ext uri="{FF2B5EF4-FFF2-40B4-BE49-F238E27FC236}">
                <a16:creationId xmlns="" xmlns:a16="http://schemas.microsoft.com/office/drawing/2014/main" id="{4F1734C5-FDB3-4B69-B066-66C1388E3A7B}"/>
              </a:ext>
            </a:extLst>
          </p:cNvPr>
          <p:cNvPicPr>
            <a:picLocks noChangeAspect="1"/>
          </p:cNvPicPr>
          <p:nvPr userDrawn="1">
            <a:videoFile r:link="rId9"/>
            <p:extLst>
              <p:ext uri="{DAA4B4D4-6D71-4841-9C94-3DE7FCFB9230}">
                <p14:media xmlns:p14="http://schemas.microsoft.com/office/powerpoint/2010/main" r:embed="rId8"/>
              </p:ext>
            </p:extLst>
          </p:nvPr>
        </p:nvPicPr>
        <p:blipFill>
          <a:blip r:embed="rId10"/>
          <a:stretch>
            <a:fillRect/>
          </a:stretch>
        </p:blipFill>
        <p:spPr>
          <a:xfrm>
            <a:off x="0" y="0"/>
            <a:ext cx="9144000" cy="5143500"/>
          </a:xfrm>
          <a:prstGeom prst="rect">
            <a:avLst/>
          </a:prstGeom>
        </p:spPr>
      </p:pic>
      <p:sp>
        <p:nvSpPr>
          <p:cNvPr id="2" name="Title Placeholder 1">
            <a:extLst>
              <a:ext uri="{FF2B5EF4-FFF2-40B4-BE49-F238E27FC236}">
                <a16:creationId xmlns="" xmlns:a16="http://schemas.microsoft.com/office/drawing/2014/main" id="{ACD54A85-4545-44B8-AA0E-AFFECF87E2B0}"/>
              </a:ext>
            </a:extLst>
          </p:cNvPr>
          <p:cNvSpPr>
            <a:spLocks noGrp="1"/>
          </p:cNvSpPr>
          <p:nvPr>
            <p:ph type="title"/>
          </p:nvPr>
        </p:nvSpPr>
        <p:spPr>
          <a:xfrm>
            <a:off x="685800" y="402167"/>
            <a:ext cx="7758113" cy="702945"/>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 xmlns:a16="http://schemas.microsoft.com/office/drawing/2014/main" id="{ACEF7C50-5419-427C-98C5-2B45660BADCB}"/>
              </a:ext>
            </a:extLst>
          </p:cNvPr>
          <p:cNvSpPr>
            <a:spLocks noGrp="1"/>
          </p:cNvSpPr>
          <p:nvPr>
            <p:ph type="body" idx="1"/>
          </p:nvPr>
        </p:nvSpPr>
        <p:spPr>
          <a:xfrm>
            <a:off x="685800" y="1250576"/>
            <a:ext cx="7758113" cy="3284277"/>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Oracle logo in white on red staging background" title="Oracle red badge logo">
            <a:extLst>
              <a:ext uri="{FF2B5EF4-FFF2-40B4-BE49-F238E27FC236}">
                <a16:creationId xmlns="" xmlns:a16="http://schemas.microsoft.com/office/drawing/2014/main" id="{E9DAEDE5-D037-48EF-9F3D-B7CA6E7632CB}"/>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685800" y="4697730"/>
            <a:ext cx="1218854" cy="445770"/>
          </a:xfrm>
          <a:prstGeom prst="rect">
            <a:avLst/>
          </a:prstGeom>
        </p:spPr>
      </p:pic>
      <p:sp>
        <p:nvSpPr>
          <p:cNvPr id="6" name="Slide Number Placeholder 5">
            <a:extLst>
              <a:ext uri="{FF2B5EF4-FFF2-40B4-BE49-F238E27FC236}">
                <a16:creationId xmlns="" xmlns:a16="http://schemas.microsoft.com/office/drawing/2014/main" id="{7D5268B6-A4BD-4C45-9412-B1D6D15CCCEA}"/>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b="0" i="0">
                <a:solidFill>
                  <a:schemeClr val="tx1"/>
                </a:solidFill>
                <a:latin typeface="Calibri Regular"/>
              </a:defRPr>
            </a:lvl1pPr>
          </a:lstStyle>
          <a:p>
            <a:fld id="{C51EAA63-D034-42AE-91FA-B13B9518C7BE}" type="slidenum">
              <a:rPr lang="en-US" smtClean="0">
                <a:solidFill>
                  <a:srgbClr val="58595B"/>
                </a:solidFill>
              </a:rPr>
              <a:pPr/>
              <a:t>‹#›</a:t>
            </a:fld>
            <a:endParaRPr lang="en-US" dirty="0">
              <a:solidFill>
                <a:srgbClr val="58595B"/>
              </a:solidFill>
            </a:endParaRPr>
          </a:p>
        </p:txBody>
      </p:sp>
      <p:sp>
        <p:nvSpPr>
          <p:cNvPr id="7" name="TextBox 6">
            <a:extLst>
              <a:ext uri="{FF2B5EF4-FFF2-40B4-BE49-F238E27FC236}">
                <a16:creationId xmlns="" xmlns:a16="http://schemas.microsoft.com/office/drawing/2014/main" id="{365D41D6-3B47-D14F-A340-F8EA5A7E27C8}"/>
              </a:ext>
            </a:extLst>
          </p:cNvPr>
          <p:cNvSpPr txBox="1"/>
          <p:nvPr userDrawn="1"/>
        </p:nvSpPr>
        <p:spPr>
          <a:xfrm>
            <a:off x="4032504" y="4917186"/>
            <a:ext cx="2400300" cy="137160"/>
          </a:xfrm>
          <a:prstGeom prst="rect">
            <a:avLst/>
          </a:prstGeom>
          <a:noFill/>
        </p:spPr>
        <p:txBody>
          <a:bodyPr vert="horz" wrap="none" lIns="0" tIns="0" rIns="0" bIns="0" rtlCol="0" anchor="ctr" anchorCtr="0">
            <a:noAutofit/>
          </a:bodyPr>
          <a:lstStyle/>
          <a:p>
            <a:pPr algn="r"/>
            <a:r>
              <a:rPr lang="en-US" sz="638" dirty="0">
                <a:solidFill>
                  <a:srgbClr val="58595B"/>
                </a:solidFill>
                <a:latin typeface="Calibri Regular"/>
              </a:rPr>
              <a:t>Copyright © </a:t>
            </a:r>
            <a:r>
              <a:rPr lang="is-IS" sz="638" dirty="0">
                <a:solidFill>
                  <a:srgbClr val="58595B"/>
                </a:solidFill>
                <a:latin typeface="Calibri Regular"/>
              </a:rPr>
              <a:t>2019</a:t>
            </a:r>
            <a:r>
              <a:rPr lang="en-US" sz="638" dirty="0">
                <a:solidFill>
                  <a:srgbClr val="58595B"/>
                </a:solidFill>
                <a:latin typeface="Calibri Regular"/>
              </a:rPr>
              <a:t>, Oracle and/or its affiliates. All rights reserved.</a:t>
            </a:r>
          </a:p>
        </p:txBody>
      </p:sp>
    </p:spTree>
    <p:extLst>
      <p:ext uri="{BB962C8B-B14F-4D97-AF65-F5344CB8AC3E}">
        <p14:creationId xmlns:p14="http://schemas.microsoft.com/office/powerpoint/2010/main" val="32191820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hf hdr="0" ftr="0" dt="0"/>
  <p:txStyles>
    <p:titleStyle>
      <a:lvl1pPr algn="l" defTabSz="685800" rtl="0" eaLnBrk="1" latinLnBrk="0" hangingPunct="1">
        <a:lnSpc>
          <a:spcPct val="90000"/>
        </a:lnSpc>
        <a:spcBef>
          <a:spcPct val="0"/>
        </a:spcBef>
        <a:buNone/>
        <a:defRPr sz="2700" kern="1200">
          <a:solidFill>
            <a:schemeClr val="tx2"/>
          </a:solidFill>
          <a:latin typeface="Calibri" panose="020F0502020204030204" pitchFamily="34" charset="0"/>
          <a:ea typeface="+mj-ea"/>
          <a:cs typeface="Calibri" panose="020F0502020204030204" pitchFamily="34" charset="0"/>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b="0" i="0" kern="1200">
          <a:solidFill>
            <a:schemeClr val="tx2"/>
          </a:solidFill>
          <a:latin typeface="Calibri Regular"/>
          <a:ea typeface="+mn-ea"/>
          <a:cs typeface="Calibri Light" panose="020F0302020204030204" pitchFamily="34" charset="0"/>
        </a:defRPr>
      </a:lvl1pPr>
      <a:lvl2pPr marL="171450" indent="-171450" algn="l" defTabSz="685800" rtl="0" eaLnBrk="1" latinLnBrk="0" hangingPunct="1">
        <a:lnSpc>
          <a:spcPct val="90000"/>
        </a:lnSpc>
        <a:spcBef>
          <a:spcPts val="375"/>
        </a:spcBef>
        <a:buFont typeface="Univers" panose="02000503030000020004" pitchFamily="2" charset="0"/>
        <a:buChar char="–"/>
        <a:defRPr sz="1350" b="0" i="0" kern="1200">
          <a:solidFill>
            <a:schemeClr val="tx2"/>
          </a:solidFill>
          <a:latin typeface="Calibri Regular"/>
          <a:ea typeface="+mn-ea"/>
          <a:cs typeface="Calibri Light" panose="020F0302020204030204" pitchFamily="34" charset="0"/>
        </a:defRPr>
      </a:lvl2pPr>
      <a:lvl3pPr marL="342900" indent="-171450" algn="l" defTabSz="685800" rtl="0" eaLnBrk="1" latinLnBrk="0" hangingPunct="1">
        <a:lnSpc>
          <a:spcPct val="90000"/>
        </a:lnSpc>
        <a:spcBef>
          <a:spcPts val="375"/>
        </a:spcBef>
        <a:buFont typeface="Arial" panose="020B0604020202020204" pitchFamily="34" charset="0"/>
        <a:buChar char="•"/>
        <a:defRPr sz="1200" b="0" i="0" kern="1200">
          <a:solidFill>
            <a:schemeClr val="tx2"/>
          </a:solidFill>
          <a:latin typeface="Calibri Regular"/>
          <a:ea typeface="+mn-ea"/>
          <a:cs typeface="Calibri Light" panose="020F0302020204030204" pitchFamily="34" charset="0"/>
        </a:defRPr>
      </a:lvl3pPr>
      <a:lvl4pPr marL="514350" indent="-171450" algn="l" defTabSz="685800" rtl="0" eaLnBrk="1" latinLnBrk="0" hangingPunct="1">
        <a:lnSpc>
          <a:spcPct val="90000"/>
        </a:lnSpc>
        <a:spcBef>
          <a:spcPts val="375"/>
        </a:spcBef>
        <a:buFont typeface="Univers" panose="02000503030000020004" pitchFamily="2" charset="0"/>
        <a:buChar char="–"/>
        <a:defRPr sz="1050" b="0" i="0" kern="1200">
          <a:solidFill>
            <a:schemeClr val="tx2"/>
          </a:solidFill>
          <a:latin typeface="Calibri Regular"/>
          <a:ea typeface="+mn-ea"/>
          <a:cs typeface="Calibri Light" panose="020F0302020204030204" pitchFamily="34" charset="0"/>
        </a:defRPr>
      </a:lvl4pPr>
      <a:lvl5pPr marL="685800" indent="-171450" algn="l" defTabSz="685800" rtl="0" eaLnBrk="1" latinLnBrk="0" hangingPunct="1">
        <a:lnSpc>
          <a:spcPct val="90000"/>
        </a:lnSpc>
        <a:spcBef>
          <a:spcPts val="375"/>
        </a:spcBef>
        <a:buFont typeface="Arial" panose="020B0604020202020204" pitchFamily="34" charset="0"/>
        <a:buChar char="•"/>
        <a:defRPr sz="1050" b="0" i="0" kern="1200">
          <a:solidFill>
            <a:schemeClr val="tx2"/>
          </a:solidFill>
          <a:latin typeface="Calibri Regular"/>
          <a:ea typeface="+mn-ea"/>
          <a:cs typeface="Calibri Light" panose="020F03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13.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30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4.xml"/></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17.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4.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5.xml"/><Relationship Id="rId1" Type="http://schemas.openxmlformats.org/officeDocument/2006/relationships/slideLayout" Target="../slideLayouts/slideLayout359.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7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7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74.xml"/></Relationships>
</file>

<file path=ppt/slides/_rels/slide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94.xml"/></Relationships>
</file>

<file path=ppt/slides/_rels/slide3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43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4.xml"/></Relationships>
</file>

<file path=ppt/slides/_rels/slide3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69.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 Id="rId9"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76.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g"/><Relationship Id="rId3" Type="http://schemas.openxmlformats.org/officeDocument/2006/relationships/image" Target="../media/image73.jpg"/><Relationship Id="rId7" Type="http://schemas.openxmlformats.org/officeDocument/2006/relationships/image" Target="../media/image77.png"/><Relationship Id="rId12"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209.xml"/><Relationship Id="rId6" Type="http://schemas.openxmlformats.org/officeDocument/2006/relationships/image" Target="../media/image76.png"/><Relationship Id="rId11" Type="http://schemas.openxmlformats.org/officeDocument/2006/relationships/image" Target="../media/image81.jpeg"/><Relationship Id="rId5" Type="http://schemas.openxmlformats.org/officeDocument/2006/relationships/image" Target="../media/image75.jpg"/><Relationship Id="rId15" Type="http://schemas.openxmlformats.org/officeDocument/2006/relationships/image" Target="../media/image85.jpg"/><Relationship Id="rId10" Type="http://schemas.openxmlformats.org/officeDocument/2006/relationships/image" Target="../media/image80.jpeg"/><Relationship Id="rId4" Type="http://schemas.openxmlformats.org/officeDocument/2006/relationships/image" Target="../media/image74.jpg"/><Relationship Id="rId9" Type="http://schemas.openxmlformats.org/officeDocument/2006/relationships/image" Target="../media/image79.jpg"/><Relationship Id="rId14" Type="http://schemas.openxmlformats.org/officeDocument/2006/relationships/image" Target="../media/image84.jpeg"/></Relationships>
</file>

<file path=ppt/slides/_rels/slide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xml"/><Relationship Id="rId1" Type="http://schemas.openxmlformats.org/officeDocument/2006/relationships/slideLayout" Target="../slideLayouts/slideLayout214.xml"/></Relationships>
</file>

<file path=ppt/slides/_rels/slide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xml"/><Relationship Id="rId1" Type="http://schemas.openxmlformats.org/officeDocument/2006/relationships/slideLayout" Target="../slideLayouts/slideLayout217.xml"/></Relationships>
</file>

<file path=ppt/slides/_rels/slide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172.xml"/><Relationship Id="rId4" Type="http://schemas.openxmlformats.org/officeDocument/2006/relationships/image" Target="../media/image8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2B955-0241-C949-B321-C32F9D0D8243}"/>
              </a:ext>
            </a:extLst>
          </p:cNvPr>
          <p:cNvSpPr>
            <a:spLocks noGrp="1"/>
          </p:cNvSpPr>
          <p:nvPr>
            <p:ph type="ctrTitle"/>
          </p:nvPr>
        </p:nvSpPr>
        <p:spPr>
          <a:xfrm>
            <a:off x="497449" y="1529014"/>
            <a:ext cx="4843671" cy="2063271"/>
          </a:xfrm>
        </p:spPr>
        <p:txBody>
          <a:bodyPr/>
          <a:lstStyle/>
          <a:p>
            <a:r>
              <a:rPr lang="en-US" dirty="0" smtClean="0"/>
              <a:t>Are you Ready?</a:t>
            </a:r>
            <a:endParaRPr lang="en-US" dirty="0"/>
          </a:p>
        </p:txBody>
      </p:sp>
      <p:sp>
        <p:nvSpPr>
          <p:cNvPr id="3" name="Subtitle 2">
            <a:extLst>
              <a:ext uri="{FF2B5EF4-FFF2-40B4-BE49-F238E27FC236}">
                <a16:creationId xmlns="" xmlns:a16="http://schemas.microsoft.com/office/drawing/2014/main" id="{09CC3F33-1D72-3C4E-AC1B-25AB9DB21EEF}"/>
              </a:ext>
            </a:extLst>
          </p:cNvPr>
          <p:cNvSpPr>
            <a:spLocks noGrp="1"/>
          </p:cNvSpPr>
          <p:nvPr>
            <p:ph type="subTitle" idx="1"/>
          </p:nvPr>
        </p:nvSpPr>
        <p:spPr>
          <a:xfrm>
            <a:off x="282661" y="3773916"/>
            <a:ext cx="5273245" cy="510979"/>
          </a:xfrm>
        </p:spPr>
        <p:txBody>
          <a:bodyPr/>
          <a:lstStyle/>
          <a:p>
            <a:r>
              <a:rPr lang="en-US" sz="2000" dirty="0" smtClean="0"/>
              <a:t>Kimberly Ellison-Taylor, CPA, CGMA, CISA</a:t>
            </a:r>
          </a:p>
          <a:p>
            <a:r>
              <a:rPr lang="en-US" dirty="0" smtClean="0"/>
              <a:t>Past Chairman, American Institute of CPAs</a:t>
            </a:r>
          </a:p>
          <a:p>
            <a:r>
              <a:rPr lang="en-US" dirty="0" smtClean="0"/>
              <a:t>Executive Director – Finance Thought Leadership</a:t>
            </a:r>
          </a:p>
          <a:p>
            <a:r>
              <a:rPr lang="en-US" dirty="0" smtClean="0"/>
              <a:t>Oracle Cloud Business Group</a:t>
            </a:r>
            <a:endParaRPr lang="en-US" dirty="0"/>
          </a:p>
        </p:txBody>
      </p:sp>
      <p:sp>
        <p:nvSpPr>
          <p:cNvPr id="4" name="Rectangle 3"/>
          <p:cNvSpPr/>
          <p:nvPr/>
        </p:nvSpPr>
        <p:spPr>
          <a:xfrm>
            <a:off x="4458026" y="2421709"/>
            <a:ext cx="227948" cy="30008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p:cNvSpPr/>
          <p:nvPr/>
        </p:nvSpPr>
        <p:spPr>
          <a:xfrm>
            <a:off x="4458026" y="2421709"/>
            <a:ext cx="227948" cy="30008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271367028"/>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 name="Rectangle 29"/>
          <p:cNvSpPr/>
          <p:nvPr/>
        </p:nvSpPr>
        <p:spPr>
          <a:xfrm>
            <a:off x="0" y="228465"/>
            <a:ext cx="9144000" cy="5120640"/>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457189" fontAlgn="base">
              <a:spcBef>
                <a:spcPct val="0"/>
              </a:spcBef>
              <a:spcAft>
                <a:spcPct val="0"/>
              </a:spcAft>
            </a:pPr>
            <a:endParaRPr lang="en-US" sz="2400" dirty="0">
              <a:solidFill>
                <a:prstClr val="white"/>
              </a:solidFill>
            </a:endParaRPr>
          </a:p>
        </p:txBody>
      </p:sp>
      <p:sp>
        <p:nvSpPr>
          <p:cNvPr id="2" name="Title 1"/>
          <p:cNvSpPr>
            <a:spLocks noGrp="1"/>
          </p:cNvSpPr>
          <p:nvPr>
            <p:ph type="title"/>
          </p:nvPr>
        </p:nvSpPr>
        <p:spPr>
          <a:xfrm>
            <a:off x="69448" y="279918"/>
            <a:ext cx="7954879" cy="541176"/>
          </a:xfrm>
        </p:spPr>
        <p:txBody>
          <a:bodyPr/>
          <a:lstStyle/>
          <a:p>
            <a:r>
              <a:rPr lang="en-US" dirty="0" smtClean="0">
                <a:solidFill>
                  <a:schemeClr val="bg1"/>
                </a:solidFill>
              </a:rPr>
              <a:t>Challenges are Opportunities</a:t>
            </a:r>
            <a:endParaRPr lang="en-US" dirty="0">
              <a:solidFill>
                <a:schemeClr val="bg1"/>
              </a:solidFill>
            </a:endParaRPr>
          </a:p>
        </p:txBody>
      </p:sp>
      <p:grpSp>
        <p:nvGrpSpPr>
          <p:cNvPr id="4" name="Group 3"/>
          <p:cNvGrpSpPr/>
          <p:nvPr/>
        </p:nvGrpSpPr>
        <p:grpSpPr>
          <a:xfrm>
            <a:off x="309640" y="956604"/>
            <a:ext cx="8451431" cy="3922169"/>
            <a:chOff x="309639" y="914399"/>
            <a:chExt cx="8451431" cy="3922169"/>
          </a:xfrm>
        </p:grpSpPr>
        <p:sp>
          <p:nvSpPr>
            <p:cNvPr id="7" name="Oval 6"/>
            <p:cNvSpPr>
              <a:spLocks noChangeArrowheads="1"/>
            </p:cNvSpPr>
            <p:nvPr/>
          </p:nvSpPr>
          <p:spPr bwMode="auto">
            <a:xfrm>
              <a:off x="3429714" y="914399"/>
              <a:ext cx="2214959" cy="3922169"/>
            </a:xfrm>
            <a:prstGeom prst="ellipse">
              <a:avLst/>
            </a:prstGeom>
            <a:noFill/>
            <a:ln w="9525" cap="flat">
              <a:solidFill>
                <a:srgbClr val="40B4E5">
                  <a:alpha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8" name="Freeform 7"/>
            <p:cNvSpPr>
              <a:spLocks/>
            </p:cNvSpPr>
            <p:nvPr/>
          </p:nvSpPr>
          <p:spPr bwMode="auto">
            <a:xfrm>
              <a:off x="309639" y="1315445"/>
              <a:ext cx="8451431" cy="3120074"/>
            </a:xfrm>
            <a:custGeom>
              <a:avLst/>
              <a:gdLst>
                <a:gd name="T0" fmla="*/ 1245 w 2642"/>
                <a:gd name="T1" fmla="*/ 180 h 974"/>
                <a:gd name="T2" fmla="*/ 42 w 2642"/>
                <a:gd name="T3" fmla="*/ 804 h 974"/>
                <a:gd name="T4" fmla="*/ 1397 w 2642"/>
                <a:gd name="T5" fmla="*/ 794 h 974"/>
                <a:gd name="T6" fmla="*/ 2600 w 2642"/>
                <a:gd name="T7" fmla="*/ 170 h 974"/>
                <a:gd name="T8" fmla="*/ 1245 w 2642"/>
                <a:gd name="T9" fmla="*/ 180 h 974"/>
              </a:gdLst>
              <a:ahLst/>
              <a:cxnLst>
                <a:cxn ang="0">
                  <a:pos x="T0" y="T1"/>
                </a:cxn>
                <a:cxn ang="0">
                  <a:pos x="T2" y="T3"/>
                </a:cxn>
                <a:cxn ang="0">
                  <a:pos x="T4" y="T5"/>
                </a:cxn>
                <a:cxn ang="0">
                  <a:pos x="T6" y="T7"/>
                </a:cxn>
                <a:cxn ang="0">
                  <a:pos x="T8" y="T9"/>
                </a:cxn>
              </a:cxnLst>
              <a:rect l="0" t="0" r="r" b="b"/>
              <a:pathLst>
                <a:path w="2642" h="974">
                  <a:moveTo>
                    <a:pt x="1245" y="180"/>
                  </a:moveTo>
                  <a:cubicBezTo>
                    <a:pt x="538" y="355"/>
                    <a:pt x="0" y="635"/>
                    <a:pt x="42" y="804"/>
                  </a:cubicBezTo>
                  <a:cubicBezTo>
                    <a:pt x="84" y="974"/>
                    <a:pt x="691" y="970"/>
                    <a:pt x="1397" y="794"/>
                  </a:cubicBezTo>
                  <a:cubicBezTo>
                    <a:pt x="2104" y="619"/>
                    <a:pt x="2642" y="339"/>
                    <a:pt x="2600" y="170"/>
                  </a:cubicBezTo>
                  <a:cubicBezTo>
                    <a:pt x="2558" y="0"/>
                    <a:pt x="1951" y="4"/>
                    <a:pt x="1245" y="180"/>
                  </a:cubicBezTo>
                  <a:close/>
                </a:path>
              </a:pathLst>
            </a:custGeom>
            <a:noFill/>
            <a:ln w="9525" cap="flat">
              <a:solidFill>
                <a:srgbClr val="40B4E5">
                  <a:alpha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9" name="Freeform 8"/>
            <p:cNvSpPr>
              <a:spLocks/>
            </p:cNvSpPr>
            <p:nvPr/>
          </p:nvSpPr>
          <p:spPr bwMode="auto">
            <a:xfrm>
              <a:off x="309639" y="1315445"/>
              <a:ext cx="8451431" cy="3120074"/>
            </a:xfrm>
            <a:custGeom>
              <a:avLst/>
              <a:gdLst>
                <a:gd name="T0" fmla="*/ 1397 w 2642"/>
                <a:gd name="T1" fmla="*/ 180 h 974"/>
                <a:gd name="T2" fmla="*/ 2600 w 2642"/>
                <a:gd name="T3" fmla="*/ 804 h 974"/>
                <a:gd name="T4" fmla="*/ 1245 w 2642"/>
                <a:gd name="T5" fmla="*/ 794 h 974"/>
                <a:gd name="T6" fmla="*/ 42 w 2642"/>
                <a:gd name="T7" fmla="*/ 170 h 974"/>
                <a:gd name="T8" fmla="*/ 1397 w 2642"/>
                <a:gd name="T9" fmla="*/ 180 h 974"/>
              </a:gdLst>
              <a:ahLst/>
              <a:cxnLst>
                <a:cxn ang="0">
                  <a:pos x="T0" y="T1"/>
                </a:cxn>
                <a:cxn ang="0">
                  <a:pos x="T2" y="T3"/>
                </a:cxn>
                <a:cxn ang="0">
                  <a:pos x="T4" y="T5"/>
                </a:cxn>
                <a:cxn ang="0">
                  <a:pos x="T6" y="T7"/>
                </a:cxn>
                <a:cxn ang="0">
                  <a:pos x="T8" y="T9"/>
                </a:cxn>
              </a:cxnLst>
              <a:rect l="0" t="0" r="r" b="b"/>
              <a:pathLst>
                <a:path w="2642" h="974">
                  <a:moveTo>
                    <a:pt x="1397" y="180"/>
                  </a:moveTo>
                  <a:cubicBezTo>
                    <a:pt x="2104" y="355"/>
                    <a:pt x="2642" y="635"/>
                    <a:pt x="2600" y="804"/>
                  </a:cubicBezTo>
                  <a:cubicBezTo>
                    <a:pt x="2558" y="974"/>
                    <a:pt x="1951" y="970"/>
                    <a:pt x="1245" y="794"/>
                  </a:cubicBezTo>
                  <a:cubicBezTo>
                    <a:pt x="538" y="619"/>
                    <a:pt x="0" y="339"/>
                    <a:pt x="42" y="170"/>
                  </a:cubicBezTo>
                  <a:cubicBezTo>
                    <a:pt x="84" y="0"/>
                    <a:pt x="691" y="4"/>
                    <a:pt x="1397" y="180"/>
                  </a:cubicBezTo>
                  <a:close/>
                </a:path>
              </a:pathLst>
            </a:custGeom>
            <a:noFill/>
            <a:ln w="9525" cap="flat">
              <a:solidFill>
                <a:srgbClr val="40B4E5">
                  <a:alpha val="50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grpSp>
      <p:grpSp>
        <p:nvGrpSpPr>
          <p:cNvPr id="5" name="Group 25"/>
          <p:cNvGrpSpPr/>
          <p:nvPr/>
        </p:nvGrpSpPr>
        <p:grpSpPr>
          <a:xfrm>
            <a:off x="6110031" y="1125853"/>
            <a:ext cx="1048765" cy="831529"/>
            <a:chOff x="6110030" y="1125852"/>
            <a:chExt cx="1048765" cy="831529"/>
          </a:xfrm>
        </p:grpSpPr>
        <p:sp>
          <p:nvSpPr>
            <p:cNvPr id="34" name="Oval 33"/>
            <p:cNvSpPr>
              <a:spLocks noChangeArrowheads="1"/>
            </p:cNvSpPr>
            <p:nvPr/>
          </p:nvSpPr>
          <p:spPr bwMode="auto">
            <a:xfrm>
              <a:off x="6218649" y="1125852"/>
              <a:ext cx="831529"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22" name="Rectangle 21"/>
            <p:cNvSpPr/>
            <p:nvPr/>
          </p:nvSpPr>
          <p:spPr>
            <a:xfrm>
              <a:off x="6110030" y="1417134"/>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Mergers/ Acquisition</a:t>
              </a:r>
              <a:endParaRPr lang="en-US" sz="900" b="1" dirty="0">
                <a:solidFill>
                  <a:srgbClr val="66D9F4"/>
                </a:solidFill>
                <a:ea typeface="ＭＳ Ｐゴシック" charset="0"/>
              </a:endParaRPr>
            </a:p>
          </p:txBody>
        </p:sp>
      </p:grpSp>
      <p:grpSp>
        <p:nvGrpSpPr>
          <p:cNvPr id="6" name="Group 24"/>
          <p:cNvGrpSpPr/>
          <p:nvPr/>
        </p:nvGrpSpPr>
        <p:grpSpPr>
          <a:xfrm>
            <a:off x="7271983" y="1133213"/>
            <a:ext cx="1048765" cy="673454"/>
            <a:chOff x="7271982" y="1133212"/>
            <a:chExt cx="1048765" cy="673454"/>
          </a:xfrm>
        </p:grpSpPr>
        <p:sp>
          <p:nvSpPr>
            <p:cNvPr id="35" name="Oval 11"/>
            <p:cNvSpPr>
              <a:spLocks noChangeArrowheads="1"/>
            </p:cNvSpPr>
            <p:nvPr/>
          </p:nvSpPr>
          <p:spPr bwMode="auto">
            <a:xfrm>
              <a:off x="7404515" y="1133212"/>
              <a:ext cx="783699" cy="673454"/>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1" name="Rectangle 50"/>
            <p:cNvSpPr/>
            <p:nvPr/>
          </p:nvSpPr>
          <p:spPr>
            <a:xfrm>
              <a:off x="7271982" y="1388401"/>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Succession Planning</a:t>
              </a:r>
              <a:endParaRPr lang="en-US" sz="900" b="1" dirty="0">
                <a:solidFill>
                  <a:srgbClr val="66D9F4"/>
                </a:solidFill>
                <a:ea typeface="ＭＳ Ｐゴシック" charset="0"/>
              </a:endParaRPr>
            </a:p>
          </p:txBody>
        </p:sp>
      </p:grpSp>
      <p:grpSp>
        <p:nvGrpSpPr>
          <p:cNvPr id="10" name="Group 23"/>
          <p:cNvGrpSpPr/>
          <p:nvPr/>
        </p:nvGrpSpPr>
        <p:grpSpPr>
          <a:xfrm>
            <a:off x="7912496" y="1931625"/>
            <a:ext cx="1048765" cy="835210"/>
            <a:chOff x="7912495" y="1931625"/>
            <a:chExt cx="1048765" cy="835210"/>
          </a:xfrm>
        </p:grpSpPr>
        <p:sp>
          <p:nvSpPr>
            <p:cNvPr id="36" name="Oval 12"/>
            <p:cNvSpPr>
              <a:spLocks noChangeArrowheads="1"/>
            </p:cNvSpPr>
            <p:nvPr/>
          </p:nvSpPr>
          <p:spPr bwMode="auto">
            <a:xfrm>
              <a:off x="8021113" y="1931625"/>
              <a:ext cx="831529" cy="83521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2" name="Rectangle 51"/>
            <p:cNvSpPr/>
            <p:nvPr/>
          </p:nvSpPr>
          <p:spPr>
            <a:xfrm>
              <a:off x="7912495" y="2279981"/>
              <a:ext cx="1048765" cy="138500"/>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Reporting</a:t>
              </a:r>
              <a:endParaRPr lang="en-US" sz="900" b="1" dirty="0">
                <a:solidFill>
                  <a:srgbClr val="66D9F4"/>
                </a:solidFill>
                <a:ea typeface="ＭＳ Ｐゴシック" charset="0"/>
              </a:endParaRPr>
            </a:p>
          </p:txBody>
        </p:sp>
      </p:grpSp>
      <p:grpSp>
        <p:nvGrpSpPr>
          <p:cNvPr id="11" name="Group 11"/>
          <p:cNvGrpSpPr/>
          <p:nvPr/>
        </p:nvGrpSpPr>
        <p:grpSpPr>
          <a:xfrm>
            <a:off x="6568348" y="2143308"/>
            <a:ext cx="1048765" cy="835210"/>
            <a:chOff x="7046104" y="2494564"/>
            <a:chExt cx="1048765" cy="835210"/>
          </a:xfrm>
        </p:grpSpPr>
        <p:sp>
          <p:nvSpPr>
            <p:cNvPr id="46" name="Oval 22"/>
            <p:cNvSpPr>
              <a:spLocks noChangeArrowheads="1"/>
            </p:cNvSpPr>
            <p:nvPr/>
          </p:nvSpPr>
          <p:spPr bwMode="auto">
            <a:xfrm>
              <a:off x="7154722" y="2494564"/>
              <a:ext cx="831529" cy="83521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3" name="Rectangle 52"/>
            <p:cNvSpPr/>
            <p:nvPr/>
          </p:nvSpPr>
          <p:spPr>
            <a:xfrm>
              <a:off x="7046104" y="2704422"/>
              <a:ext cx="1048765" cy="415498"/>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Personal     Financial </a:t>
              </a:r>
            </a:p>
            <a:p>
              <a:pPr algn="ctr" defTabSz="457189" fontAlgn="base">
                <a:spcBef>
                  <a:spcPct val="0"/>
                </a:spcBef>
                <a:spcAft>
                  <a:spcPct val="0"/>
                </a:spcAft>
              </a:pPr>
              <a:r>
                <a:rPr lang="en-US" sz="900" b="1" dirty="0" smtClean="0">
                  <a:solidFill>
                    <a:srgbClr val="FF9300"/>
                  </a:solidFill>
                  <a:ea typeface="ＭＳ Ｐゴシック" charset="0"/>
                </a:rPr>
                <a:t>Planning</a:t>
              </a:r>
              <a:endParaRPr lang="en-US" sz="900" b="1" dirty="0">
                <a:solidFill>
                  <a:srgbClr val="66D9F4"/>
                </a:solidFill>
                <a:ea typeface="ＭＳ Ｐゴシック" charset="0"/>
              </a:endParaRPr>
            </a:p>
          </p:txBody>
        </p:sp>
      </p:grpSp>
      <p:grpSp>
        <p:nvGrpSpPr>
          <p:cNvPr id="12" name="Group 27"/>
          <p:cNvGrpSpPr/>
          <p:nvPr/>
        </p:nvGrpSpPr>
        <p:grpSpPr>
          <a:xfrm>
            <a:off x="5131099" y="3860639"/>
            <a:ext cx="1048765" cy="827851"/>
            <a:chOff x="5892951" y="2027288"/>
            <a:chExt cx="1048765" cy="827851"/>
          </a:xfrm>
        </p:grpSpPr>
        <p:sp>
          <p:nvSpPr>
            <p:cNvPr id="47" name="Oval 23"/>
            <p:cNvSpPr>
              <a:spLocks noChangeArrowheads="1"/>
            </p:cNvSpPr>
            <p:nvPr/>
          </p:nvSpPr>
          <p:spPr bwMode="auto">
            <a:xfrm>
              <a:off x="6001570" y="2027288"/>
              <a:ext cx="831529" cy="827851"/>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4" name="Rectangle 53"/>
            <p:cNvSpPr/>
            <p:nvPr/>
          </p:nvSpPr>
          <p:spPr>
            <a:xfrm>
              <a:off x="5892951" y="2380133"/>
              <a:ext cx="1048765" cy="1384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Advocacy</a:t>
              </a:r>
              <a:endParaRPr lang="en-US" sz="900" b="1" dirty="0">
                <a:solidFill>
                  <a:srgbClr val="66D9F4"/>
                </a:solidFill>
                <a:ea typeface="ＭＳ Ｐゴシック" charset="0"/>
              </a:endParaRPr>
            </a:p>
          </p:txBody>
        </p:sp>
      </p:grpSp>
      <p:grpSp>
        <p:nvGrpSpPr>
          <p:cNvPr id="13" name="Group 26"/>
          <p:cNvGrpSpPr/>
          <p:nvPr/>
        </p:nvGrpSpPr>
        <p:grpSpPr>
          <a:xfrm>
            <a:off x="4854787" y="1276705"/>
            <a:ext cx="1048765" cy="831529"/>
            <a:chOff x="4854786" y="1276704"/>
            <a:chExt cx="1048765" cy="831529"/>
          </a:xfrm>
        </p:grpSpPr>
        <p:sp>
          <p:nvSpPr>
            <p:cNvPr id="33" name="Oval 32"/>
            <p:cNvSpPr>
              <a:spLocks noChangeAspect="1" noChangeArrowheads="1"/>
            </p:cNvSpPr>
            <p:nvPr/>
          </p:nvSpPr>
          <p:spPr bwMode="auto">
            <a:xfrm>
              <a:off x="4965243" y="1276704"/>
              <a:ext cx="827851"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5" name="Rectangle 54"/>
            <p:cNvSpPr/>
            <p:nvPr/>
          </p:nvSpPr>
          <p:spPr>
            <a:xfrm>
              <a:off x="4854786" y="1553970"/>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Strategic</a:t>
              </a:r>
            </a:p>
            <a:p>
              <a:pPr algn="ctr" defTabSz="457189" fontAlgn="base">
                <a:spcBef>
                  <a:spcPct val="0"/>
                </a:spcBef>
                <a:spcAft>
                  <a:spcPct val="0"/>
                </a:spcAft>
              </a:pPr>
              <a:r>
                <a:rPr lang="en-US" sz="900" b="1" dirty="0" smtClean="0">
                  <a:solidFill>
                    <a:srgbClr val="FF9300"/>
                  </a:solidFill>
                  <a:ea typeface="ＭＳ Ｐゴシック" charset="0"/>
                </a:rPr>
                <a:t> Planning </a:t>
              </a:r>
              <a:endParaRPr lang="en-US" sz="900" b="1" dirty="0">
                <a:solidFill>
                  <a:srgbClr val="66D9F4"/>
                </a:solidFill>
                <a:ea typeface="ＭＳ Ｐゴシック" charset="0"/>
              </a:endParaRPr>
            </a:p>
          </p:txBody>
        </p:sp>
      </p:grpSp>
      <p:grpSp>
        <p:nvGrpSpPr>
          <p:cNvPr id="14" name="Group 18"/>
          <p:cNvGrpSpPr/>
          <p:nvPr/>
        </p:nvGrpSpPr>
        <p:grpSpPr>
          <a:xfrm>
            <a:off x="5847474" y="2986561"/>
            <a:ext cx="1048765" cy="831529"/>
            <a:chOff x="5602284" y="3083456"/>
            <a:chExt cx="1048765" cy="831529"/>
          </a:xfrm>
        </p:grpSpPr>
        <p:sp>
          <p:nvSpPr>
            <p:cNvPr id="48" name="Oval 24"/>
            <p:cNvSpPr>
              <a:spLocks noChangeArrowheads="1"/>
            </p:cNvSpPr>
            <p:nvPr/>
          </p:nvSpPr>
          <p:spPr bwMode="auto">
            <a:xfrm>
              <a:off x="5710902" y="3083456"/>
              <a:ext cx="831529"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6" name="Rectangle 55"/>
            <p:cNvSpPr/>
            <p:nvPr/>
          </p:nvSpPr>
          <p:spPr>
            <a:xfrm>
              <a:off x="5602284" y="3291473"/>
              <a:ext cx="1048765" cy="415498"/>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Client </a:t>
              </a:r>
            </a:p>
            <a:p>
              <a:pPr algn="ctr" defTabSz="457189" fontAlgn="base">
                <a:spcBef>
                  <a:spcPct val="0"/>
                </a:spcBef>
                <a:spcAft>
                  <a:spcPct val="0"/>
                </a:spcAft>
              </a:pPr>
              <a:r>
                <a:rPr lang="en-US" sz="900" b="1" dirty="0" smtClean="0">
                  <a:solidFill>
                    <a:srgbClr val="FF9300"/>
                  </a:solidFill>
                  <a:ea typeface="ＭＳ Ｐゴシック" charset="0"/>
                </a:rPr>
                <a:t>Relationship Management</a:t>
              </a:r>
              <a:endParaRPr lang="en-US" sz="900" b="1" dirty="0">
                <a:solidFill>
                  <a:srgbClr val="66D9F4"/>
                </a:solidFill>
                <a:ea typeface="ＭＳ Ｐゴシック" charset="0"/>
              </a:endParaRPr>
            </a:p>
          </p:txBody>
        </p:sp>
      </p:grpSp>
      <p:grpSp>
        <p:nvGrpSpPr>
          <p:cNvPr id="15" name="Group 19"/>
          <p:cNvGrpSpPr/>
          <p:nvPr/>
        </p:nvGrpSpPr>
        <p:grpSpPr>
          <a:xfrm>
            <a:off x="6691603" y="3784920"/>
            <a:ext cx="1048765" cy="960120"/>
            <a:chOff x="6156658" y="3838988"/>
            <a:chExt cx="1048765" cy="960120"/>
          </a:xfrm>
        </p:grpSpPr>
        <p:sp>
          <p:nvSpPr>
            <p:cNvPr id="49" name="Oval 25"/>
            <p:cNvSpPr>
              <a:spLocks noChangeAspect="1" noChangeArrowheads="1"/>
            </p:cNvSpPr>
            <p:nvPr/>
          </p:nvSpPr>
          <p:spPr bwMode="auto">
            <a:xfrm>
              <a:off x="6200769" y="3838988"/>
              <a:ext cx="955872" cy="96012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7" name="Rectangle 56"/>
            <p:cNvSpPr/>
            <p:nvPr/>
          </p:nvSpPr>
          <p:spPr>
            <a:xfrm>
              <a:off x="6156658" y="4137682"/>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Social Responsibility</a:t>
              </a:r>
              <a:endParaRPr lang="en-US" sz="900" b="1" dirty="0">
                <a:solidFill>
                  <a:srgbClr val="66D9F4"/>
                </a:solidFill>
                <a:ea typeface="ＭＳ Ｐゴシック" charset="0"/>
              </a:endParaRPr>
            </a:p>
          </p:txBody>
        </p:sp>
      </p:grpSp>
      <p:grpSp>
        <p:nvGrpSpPr>
          <p:cNvPr id="16" name="Group 20"/>
          <p:cNvGrpSpPr/>
          <p:nvPr/>
        </p:nvGrpSpPr>
        <p:grpSpPr>
          <a:xfrm>
            <a:off x="7868513" y="3288775"/>
            <a:ext cx="1048765" cy="831529"/>
            <a:chOff x="7418034" y="3877993"/>
            <a:chExt cx="1048765" cy="831529"/>
          </a:xfrm>
        </p:grpSpPr>
        <p:sp>
          <p:nvSpPr>
            <p:cNvPr id="50" name="Oval 26"/>
            <p:cNvSpPr>
              <a:spLocks noChangeArrowheads="1"/>
            </p:cNvSpPr>
            <p:nvPr/>
          </p:nvSpPr>
          <p:spPr bwMode="auto">
            <a:xfrm>
              <a:off x="7528491" y="3877993"/>
              <a:ext cx="827851"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8" name="Rectangle 57"/>
            <p:cNvSpPr/>
            <p:nvPr/>
          </p:nvSpPr>
          <p:spPr>
            <a:xfrm>
              <a:off x="7418034" y="4224508"/>
              <a:ext cx="1048765" cy="138500"/>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Data Privacy</a:t>
              </a:r>
              <a:endParaRPr lang="en-US" sz="900" b="1" dirty="0">
                <a:solidFill>
                  <a:srgbClr val="66D9F4"/>
                </a:solidFill>
                <a:ea typeface="ＭＳ Ｐゴシック" charset="0"/>
              </a:endParaRPr>
            </a:p>
          </p:txBody>
        </p:sp>
      </p:grpSp>
      <p:grpSp>
        <p:nvGrpSpPr>
          <p:cNvPr id="17" name="Group 12"/>
          <p:cNvGrpSpPr/>
          <p:nvPr/>
        </p:nvGrpSpPr>
        <p:grpSpPr>
          <a:xfrm>
            <a:off x="1740669" y="1111136"/>
            <a:ext cx="1048765" cy="831529"/>
            <a:chOff x="1740668" y="1111135"/>
            <a:chExt cx="1048765" cy="831529"/>
          </a:xfrm>
        </p:grpSpPr>
        <p:sp>
          <p:nvSpPr>
            <p:cNvPr id="42" name="Oval 18"/>
            <p:cNvSpPr>
              <a:spLocks noChangeArrowheads="1"/>
            </p:cNvSpPr>
            <p:nvPr/>
          </p:nvSpPr>
          <p:spPr bwMode="auto">
            <a:xfrm>
              <a:off x="1849286" y="1111135"/>
              <a:ext cx="831529"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59" name="Rectangle 58"/>
            <p:cNvSpPr/>
            <p:nvPr/>
          </p:nvSpPr>
          <p:spPr>
            <a:xfrm>
              <a:off x="1740668" y="1388401"/>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Risk  </a:t>
              </a:r>
            </a:p>
            <a:p>
              <a:pPr algn="ctr" defTabSz="457189" fontAlgn="base">
                <a:spcBef>
                  <a:spcPct val="0"/>
                </a:spcBef>
                <a:spcAft>
                  <a:spcPct val="0"/>
                </a:spcAft>
              </a:pPr>
              <a:r>
                <a:rPr lang="en-US" sz="900" b="1" dirty="0" smtClean="0">
                  <a:solidFill>
                    <a:srgbClr val="FF9300"/>
                  </a:solidFill>
                  <a:ea typeface="ＭＳ Ｐゴシック" charset="0"/>
                </a:rPr>
                <a:t>Management</a:t>
              </a:r>
              <a:endParaRPr lang="en-US" sz="900" b="1" dirty="0">
                <a:solidFill>
                  <a:srgbClr val="FF9300"/>
                </a:solidFill>
                <a:ea typeface="ＭＳ Ｐゴシック" charset="0"/>
              </a:endParaRPr>
            </a:p>
          </p:txBody>
        </p:sp>
      </p:grpSp>
      <p:grpSp>
        <p:nvGrpSpPr>
          <p:cNvPr id="18" name="Group 4"/>
          <p:cNvGrpSpPr/>
          <p:nvPr/>
        </p:nvGrpSpPr>
        <p:grpSpPr>
          <a:xfrm>
            <a:off x="550709" y="981374"/>
            <a:ext cx="1048765" cy="831529"/>
            <a:chOff x="425014" y="1162646"/>
            <a:chExt cx="1048765" cy="831529"/>
          </a:xfrm>
        </p:grpSpPr>
        <p:sp>
          <p:nvSpPr>
            <p:cNvPr id="40" name="Oval 16"/>
            <p:cNvSpPr>
              <a:spLocks noChangeArrowheads="1"/>
            </p:cNvSpPr>
            <p:nvPr/>
          </p:nvSpPr>
          <p:spPr bwMode="auto">
            <a:xfrm>
              <a:off x="513845" y="1162646"/>
              <a:ext cx="835210"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0" name="Rectangle 59"/>
            <p:cNvSpPr/>
            <p:nvPr/>
          </p:nvSpPr>
          <p:spPr>
            <a:xfrm>
              <a:off x="425014" y="1509161"/>
              <a:ext cx="1048765" cy="138500"/>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Cyber Security</a:t>
              </a:r>
              <a:endParaRPr lang="en-US" sz="900" b="1" dirty="0">
                <a:solidFill>
                  <a:srgbClr val="FF9300"/>
                </a:solidFill>
                <a:ea typeface="ＭＳ Ｐゴシック" charset="0"/>
              </a:endParaRPr>
            </a:p>
          </p:txBody>
        </p:sp>
      </p:grpSp>
      <p:grpSp>
        <p:nvGrpSpPr>
          <p:cNvPr id="19" name="Group 9"/>
          <p:cNvGrpSpPr/>
          <p:nvPr/>
        </p:nvGrpSpPr>
        <p:grpSpPr>
          <a:xfrm>
            <a:off x="3305755" y="1304663"/>
            <a:ext cx="1187633" cy="831529"/>
            <a:chOff x="2995475" y="1742781"/>
            <a:chExt cx="1048765" cy="831529"/>
          </a:xfrm>
        </p:grpSpPr>
        <p:sp>
          <p:nvSpPr>
            <p:cNvPr id="41" name="Oval 17"/>
            <p:cNvSpPr>
              <a:spLocks noChangeArrowheads="1"/>
            </p:cNvSpPr>
            <p:nvPr/>
          </p:nvSpPr>
          <p:spPr bwMode="auto">
            <a:xfrm>
              <a:off x="3086637" y="1742781"/>
              <a:ext cx="827851"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1" name="Rectangle 60"/>
            <p:cNvSpPr/>
            <p:nvPr/>
          </p:nvSpPr>
          <p:spPr>
            <a:xfrm>
              <a:off x="2995475" y="2013888"/>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Disruptive/New</a:t>
              </a:r>
            </a:p>
            <a:p>
              <a:pPr algn="ctr" defTabSz="457189" fontAlgn="base">
                <a:spcBef>
                  <a:spcPct val="0"/>
                </a:spcBef>
                <a:spcAft>
                  <a:spcPct val="0"/>
                </a:spcAft>
              </a:pPr>
              <a:r>
                <a:rPr lang="en-US" sz="900" b="1" dirty="0" smtClean="0">
                  <a:solidFill>
                    <a:srgbClr val="FF9300"/>
                  </a:solidFill>
                  <a:ea typeface="ＭＳ Ｐゴシック" charset="0"/>
                </a:rPr>
                <a:t>Technologies</a:t>
              </a:r>
              <a:endParaRPr lang="en-US" sz="900" b="1" dirty="0">
                <a:solidFill>
                  <a:srgbClr val="FF9300"/>
                </a:solidFill>
                <a:ea typeface="ＭＳ Ｐゴシック" charset="0"/>
              </a:endParaRPr>
            </a:p>
          </p:txBody>
        </p:sp>
      </p:grpSp>
      <p:grpSp>
        <p:nvGrpSpPr>
          <p:cNvPr id="20" name="Group 5"/>
          <p:cNvGrpSpPr/>
          <p:nvPr/>
        </p:nvGrpSpPr>
        <p:grpSpPr>
          <a:xfrm>
            <a:off x="1833564" y="3899876"/>
            <a:ext cx="1048765" cy="827851"/>
            <a:chOff x="1692837" y="2181820"/>
            <a:chExt cx="1048765" cy="827851"/>
          </a:xfrm>
        </p:grpSpPr>
        <p:sp>
          <p:nvSpPr>
            <p:cNvPr id="38" name="Oval 14"/>
            <p:cNvSpPr>
              <a:spLocks noChangeArrowheads="1"/>
            </p:cNvSpPr>
            <p:nvPr/>
          </p:nvSpPr>
          <p:spPr bwMode="auto">
            <a:xfrm>
              <a:off x="1803294" y="2181820"/>
              <a:ext cx="827851" cy="827851"/>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2" name="Rectangle 61"/>
            <p:cNvSpPr/>
            <p:nvPr/>
          </p:nvSpPr>
          <p:spPr>
            <a:xfrm>
              <a:off x="1692837" y="2526496"/>
              <a:ext cx="1048765" cy="138500"/>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Audit</a:t>
              </a:r>
              <a:endParaRPr lang="en-US" sz="900" b="1" dirty="0">
                <a:solidFill>
                  <a:srgbClr val="FF9300"/>
                </a:solidFill>
                <a:ea typeface="ＭＳ Ｐゴシック" charset="0"/>
              </a:endParaRPr>
            </a:p>
          </p:txBody>
        </p:sp>
      </p:grpSp>
      <p:grpSp>
        <p:nvGrpSpPr>
          <p:cNvPr id="21" name="Group 14"/>
          <p:cNvGrpSpPr/>
          <p:nvPr/>
        </p:nvGrpSpPr>
        <p:grpSpPr>
          <a:xfrm>
            <a:off x="1981658" y="2101255"/>
            <a:ext cx="1048765" cy="831529"/>
            <a:chOff x="407068" y="2862498"/>
            <a:chExt cx="1048765" cy="831529"/>
          </a:xfrm>
        </p:grpSpPr>
        <p:sp>
          <p:nvSpPr>
            <p:cNvPr id="39" name="Oval 15"/>
            <p:cNvSpPr>
              <a:spLocks noChangeArrowheads="1"/>
            </p:cNvSpPr>
            <p:nvPr/>
          </p:nvSpPr>
          <p:spPr bwMode="auto">
            <a:xfrm>
              <a:off x="513845" y="2862498"/>
              <a:ext cx="835210"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3" name="Rectangle 62"/>
            <p:cNvSpPr/>
            <p:nvPr/>
          </p:nvSpPr>
          <p:spPr>
            <a:xfrm>
              <a:off x="407068" y="3139764"/>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Talent Management</a:t>
              </a:r>
              <a:endParaRPr lang="en-US" sz="900" b="1" dirty="0">
                <a:solidFill>
                  <a:srgbClr val="FF9300"/>
                </a:solidFill>
                <a:ea typeface="ＭＳ Ｐゴシック" charset="0"/>
              </a:endParaRPr>
            </a:p>
          </p:txBody>
        </p:sp>
      </p:grpSp>
      <p:grpSp>
        <p:nvGrpSpPr>
          <p:cNvPr id="23" name="Group 15"/>
          <p:cNvGrpSpPr/>
          <p:nvPr/>
        </p:nvGrpSpPr>
        <p:grpSpPr>
          <a:xfrm>
            <a:off x="598002" y="3930820"/>
            <a:ext cx="1048765" cy="831529"/>
            <a:chOff x="470049" y="3841200"/>
            <a:chExt cx="1048765" cy="831529"/>
          </a:xfrm>
        </p:grpSpPr>
        <p:sp>
          <p:nvSpPr>
            <p:cNvPr id="43" name="Oval 19"/>
            <p:cNvSpPr>
              <a:spLocks noChangeArrowheads="1"/>
            </p:cNvSpPr>
            <p:nvPr/>
          </p:nvSpPr>
          <p:spPr bwMode="auto">
            <a:xfrm>
              <a:off x="578667" y="3841200"/>
              <a:ext cx="831529"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4" name="Rectangle 63"/>
            <p:cNvSpPr/>
            <p:nvPr/>
          </p:nvSpPr>
          <p:spPr>
            <a:xfrm>
              <a:off x="470049" y="4187715"/>
              <a:ext cx="1048765" cy="138500"/>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a:solidFill>
                    <a:srgbClr val="FF9300"/>
                  </a:solidFill>
                  <a:ea typeface="ＭＳ Ｐゴシック" charset="0"/>
                </a:rPr>
                <a:t>Tax</a:t>
              </a:r>
            </a:p>
          </p:txBody>
        </p:sp>
      </p:grpSp>
      <p:grpSp>
        <p:nvGrpSpPr>
          <p:cNvPr id="24" name="Group 16"/>
          <p:cNvGrpSpPr/>
          <p:nvPr/>
        </p:nvGrpSpPr>
        <p:grpSpPr>
          <a:xfrm>
            <a:off x="162462" y="3099640"/>
            <a:ext cx="1048765" cy="787377"/>
            <a:chOff x="1599994" y="3940541"/>
            <a:chExt cx="1048765" cy="787377"/>
          </a:xfrm>
        </p:grpSpPr>
        <p:sp>
          <p:nvSpPr>
            <p:cNvPr id="44" name="Oval 20"/>
            <p:cNvSpPr>
              <a:spLocks noChangeArrowheads="1"/>
            </p:cNvSpPr>
            <p:nvPr/>
          </p:nvSpPr>
          <p:spPr bwMode="auto">
            <a:xfrm>
              <a:off x="1732527" y="3940541"/>
              <a:ext cx="783699" cy="787377"/>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5" name="Rectangle 64"/>
            <p:cNvSpPr/>
            <p:nvPr/>
          </p:nvSpPr>
          <p:spPr>
            <a:xfrm>
              <a:off x="1599994" y="4195731"/>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Geopolitical Instability</a:t>
              </a:r>
              <a:endParaRPr lang="en-US" sz="900" b="1" dirty="0">
                <a:solidFill>
                  <a:srgbClr val="FF9300"/>
                </a:solidFill>
                <a:ea typeface="ＭＳ Ｐゴシック" charset="0"/>
              </a:endParaRPr>
            </a:p>
          </p:txBody>
        </p:sp>
      </p:grpSp>
      <p:grpSp>
        <p:nvGrpSpPr>
          <p:cNvPr id="25" name="Group 28"/>
          <p:cNvGrpSpPr/>
          <p:nvPr/>
        </p:nvGrpSpPr>
        <p:grpSpPr>
          <a:xfrm>
            <a:off x="2543251" y="3091965"/>
            <a:ext cx="1048765" cy="835210"/>
            <a:chOff x="2265017" y="3009671"/>
            <a:chExt cx="1048765" cy="835210"/>
          </a:xfrm>
        </p:grpSpPr>
        <p:sp>
          <p:nvSpPr>
            <p:cNvPr id="37" name="Oval 13"/>
            <p:cNvSpPr>
              <a:spLocks noChangeArrowheads="1"/>
            </p:cNvSpPr>
            <p:nvPr/>
          </p:nvSpPr>
          <p:spPr bwMode="auto">
            <a:xfrm>
              <a:off x="2373635" y="3009671"/>
              <a:ext cx="831529" cy="83521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6" name="Rectangle 65"/>
            <p:cNvSpPr/>
            <p:nvPr/>
          </p:nvSpPr>
          <p:spPr>
            <a:xfrm>
              <a:off x="2265017" y="3288778"/>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Workforce Changes</a:t>
              </a:r>
              <a:endParaRPr lang="en-US" sz="900" b="1" dirty="0">
                <a:solidFill>
                  <a:srgbClr val="FF9300"/>
                </a:solidFill>
                <a:ea typeface="ＭＳ Ｐゴシック" charset="0"/>
              </a:endParaRPr>
            </a:p>
          </p:txBody>
        </p:sp>
      </p:grpSp>
      <p:grpSp>
        <p:nvGrpSpPr>
          <p:cNvPr id="26" name="Group 17"/>
          <p:cNvGrpSpPr/>
          <p:nvPr/>
        </p:nvGrpSpPr>
        <p:grpSpPr>
          <a:xfrm>
            <a:off x="994432" y="2535345"/>
            <a:ext cx="1048765" cy="831529"/>
            <a:chOff x="3310056" y="3705064"/>
            <a:chExt cx="1048765" cy="831529"/>
          </a:xfrm>
        </p:grpSpPr>
        <p:sp>
          <p:nvSpPr>
            <p:cNvPr id="45" name="Oval 21"/>
            <p:cNvSpPr>
              <a:spLocks noChangeArrowheads="1"/>
            </p:cNvSpPr>
            <p:nvPr/>
          </p:nvSpPr>
          <p:spPr bwMode="auto">
            <a:xfrm>
              <a:off x="3420513" y="3705064"/>
              <a:ext cx="827851"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67" name="Rectangle 66"/>
            <p:cNvSpPr/>
            <p:nvPr/>
          </p:nvSpPr>
          <p:spPr>
            <a:xfrm>
              <a:off x="3310056" y="3982330"/>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Regulatory Complexity</a:t>
              </a:r>
              <a:endParaRPr lang="en-US" sz="900" b="1" dirty="0">
                <a:solidFill>
                  <a:srgbClr val="FF9300"/>
                </a:solidFill>
                <a:ea typeface="ＭＳ Ｐゴシック" charset="0"/>
              </a:endParaRPr>
            </a:p>
          </p:txBody>
        </p:sp>
      </p:grpSp>
      <p:grpSp>
        <p:nvGrpSpPr>
          <p:cNvPr id="27" name="Group 69"/>
          <p:cNvGrpSpPr/>
          <p:nvPr/>
        </p:nvGrpSpPr>
        <p:grpSpPr>
          <a:xfrm>
            <a:off x="3173952" y="3933684"/>
            <a:ext cx="1048765" cy="835210"/>
            <a:chOff x="2265017" y="3009671"/>
            <a:chExt cx="1048765" cy="835210"/>
          </a:xfrm>
        </p:grpSpPr>
        <p:sp>
          <p:nvSpPr>
            <p:cNvPr id="71" name="Oval 13"/>
            <p:cNvSpPr>
              <a:spLocks noChangeArrowheads="1"/>
            </p:cNvSpPr>
            <p:nvPr/>
          </p:nvSpPr>
          <p:spPr bwMode="auto">
            <a:xfrm>
              <a:off x="2373635" y="3009671"/>
              <a:ext cx="831529" cy="83521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72" name="Rectangle 71"/>
            <p:cNvSpPr/>
            <p:nvPr/>
          </p:nvSpPr>
          <p:spPr>
            <a:xfrm>
              <a:off x="2265017" y="3219529"/>
              <a:ext cx="1048765" cy="415498"/>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Client             Accounting Services</a:t>
              </a:r>
              <a:endParaRPr lang="en-US" sz="900" b="1" dirty="0">
                <a:solidFill>
                  <a:srgbClr val="FF9300"/>
                </a:solidFill>
                <a:ea typeface="ＭＳ Ｐゴシック" charset="0"/>
              </a:endParaRPr>
            </a:p>
          </p:txBody>
        </p:sp>
      </p:grpSp>
      <p:grpSp>
        <p:nvGrpSpPr>
          <p:cNvPr id="70" name="Group 69"/>
          <p:cNvGrpSpPr/>
          <p:nvPr/>
        </p:nvGrpSpPr>
        <p:grpSpPr>
          <a:xfrm>
            <a:off x="5096640" y="2361938"/>
            <a:ext cx="1048765" cy="673454"/>
            <a:chOff x="5096640" y="2361938"/>
            <a:chExt cx="1048765" cy="673454"/>
          </a:xfrm>
        </p:grpSpPr>
        <p:sp>
          <p:nvSpPr>
            <p:cNvPr id="75" name="Oval 11"/>
            <p:cNvSpPr>
              <a:spLocks noChangeArrowheads="1"/>
            </p:cNvSpPr>
            <p:nvPr/>
          </p:nvSpPr>
          <p:spPr bwMode="auto">
            <a:xfrm>
              <a:off x="5232816" y="2361938"/>
              <a:ext cx="783699" cy="673454"/>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76" name="Rectangle 75"/>
            <p:cNvSpPr/>
            <p:nvPr/>
          </p:nvSpPr>
          <p:spPr>
            <a:xfrm>
              <a:off x="5096640" y="2537015"/>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Change Management</a:t>
              </a:r>
              <a:endParaRPr lang="en-US" sz="900" b="1" dirty="0">
                <a:solidFill>
                  <a:srgbClr val="66D9F4"/>
                </a:solidFill>
                <a:ea typeface="ＭＳ Ｐゴシック" charset="0"/>
              </a:endParaRPr>
            </a:p>
          </p:txBody>
        </p:sp>
      </p:grpSp>
      <p:grpSp>
        <p:nvGrpSpPr>
          <p:cNvPr id="32" name="Group 31"/>
          <p:cNvGrpSpPr/>
          <p:nvPr/>
        </p:nvGrpSpPr>
        <p:grpSpPr>
          <a:xfrm>
            <a:off x="159743" y="1869399"/>
            <a:ext cx="1048765" cy="960120"/>
            <a:chOff x="159743" y="1869399"/>
            <a:chExt cx="1048765" cy="960120"/>
          </a:xfrm>
        </p:grpSpPr>
        <p:sp>
          <p:nvSpPr>
            <p:cNvPr id="79" name="Oval 25"/>
            <p:cNvSpPr>
              <a:spLocks noChangeAspect="1" noChangeArrowheads="1"/>
            </p:cNvSpPr>
            <p:nvPr/>
          </p:nvSpPr>
          <p:spPr bwMode="auto">
            <a:xfrm>
              <a:off x="203854" y="1869399"/>
              <a:ext cx="955872" cy="960120"/>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80" name="Rectangle 79"/>
            <p:cNvSpPr/>
            <p:nvPr/>
          </p:nvSpPr>
          <p:spPr>
            <a:xfrm>
              <a:off x="159743" y="2168093"/>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Business Model </a:t>
              </a:r>
            </a:p>
            <a:p>
              <a:pPr algn="ctr" defTabSz="457189" fontAlgn="base">
                <a:spcBef>
                  <a:spcPct val="0"/>
                </a:spcBef>
                <a:spcAft>
                  <a:spcPct val="0"/>
                </a:spcAft>
              </a:pPr>
              <a:r>
                <a:rPr lang="en-US" sz="900" b="1" dirty="0" smtClean="0">
                  <a:solidFill>
                    <a:srgbClr val="FF9300"/>
                  </a:solidFill>
                  <a:ea typeface="ＭＳ Ｐゴシック" charset="0"/>
                </a:rPr>
                <a:t>&amp; Strategy</a:t>
              </a:r>
              <a:endParaRPr lang="en-US" sz="900" b="1" dirty="0">
                <a:solidFill>
                  <a:srgbClr val="66D9F4"/>
                </a:solidFill>
                <a:ea typeface="ＭＳ Ｐゴシック" charset="0"/>
              </a:endParaRPr>
            </a:p>
          </p:txBody>
        </p:sp>
      </p:grpSp>
      <p:grpSp>
        <p:nvGrpSpPr>
          <p:cNvPr id="73" name="Group 9"/>
          <p:cNvGrpSpPr/>
          <p:nvPr/>
        </p:nvGrpSpPr>
        <p:grpSpPr>
          <a:xfrm>
            <a:off x="3809601" y="2355336"/>
            <a:ext cx="1048765" cy="831529"/>
            <a:chOff x="2995475" y="1768159"/>
            <a:chExt cx="1048765" cy="831529"/>
          </a:xfrm>
        </p:grpSpPr>
        <p:sp>
          <p:nvSpPr>
            <p:cNvPr id="74" name="Oval 17"/>
            <p:cNvSpPr>
              <a:spLocks noChangeArrowheads="1"/>
            </p:cNvSpPr>
            <p:nvPr/>
          </p:nvSpPr>
          <p:spPr bwMode="auto">
            <a:xfrm>
              <a:off x="3067871" y="1768159"/>
              <a:ext cx="882746"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77" name="Rectangle 76"/>
            <p:cNvSpPr/>
            <p:nvPr/>
          </p:nvSpPr>
          <p:spPr>
            <a:xfrm>
              <a:off x="2995475" y="2013888"/>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System Implementation</a:t>
              </a:r>
              <a:endParaRPr lang="en-US" sz="900" b="1" dirty="0">
                <a:solidFill>
                  <a:srgbClr val="FF9300"/>
                </a:solidFill>
                <a:ea typeface="ＭＳ Ｐゴシック" charset="0"/>
              </a:endParaRPr>
            </a:p>
          </p:txBody>
        </p:sp>
      </p:grpSp>
      <p:grpSp>
        <p:nvGrpSpPr>
          <p:cNvPr id="81" name="Group 12"/>
          <p:cNvGrpSpPr/>
          <p:nvPr/>
        </p:nvGrpSpPr>
        <p:grpSpPr>
          <a:xfrm>
            <a:off x="4185391" y="3281906"/>
            <a:ext cx="1048765" cy="831529"/>
            <a:chOff x="1740668" y="1111135"/>
            <a:chExt cx="1048765" cy="831529"/>
          </a:xfrm>
        </p:grpSpPr>
        <p:sp>
          <p:nvSpPr>
            <p:cNvPr id="82" name="Oval 18"/>
            <p:cNvSpPr>
              <a:spLocks noChangeArrowheads="1"/>
            </p:cNvSpPr>
            <p:nvPr/>
          </p:nvSpPr>
          <p:spPr bwMode="auto">
            <a:xfrm>
              <a:off x="1849286" y="1111135"/>
              <a:ext cx="831529" cy="831529"/>
            </a:xfrm>
            <a:prstGeom prst="ellipse">
              <a:avLst/>
            </a:prstGeom>
            <a:solidFill>
              <a:schemeClr val="tx1">
                <a:alpha val="80000"/>
              </a:schemeClr>
            </a:solidFill>
            <a:ln w="6350">
              <a:solidFill>
                <a:schemeClr val="bg1">
                  <a:lumMod val="85000"/>
                  <a:alpha val="30000"/>
                </a:schemeClr>
              </a:solidFill>
              <a:round/>
              <a:headEnd/>
              <a:tailEnd/>
            </a:ln>
            <a:extLst/>
          </p:spPr>
          <p:txBody>
            <a:bodyPr vert="horz" wrap="square" lIns="121920" tIns="60960" rIns="121920" bIns="60960" numCol="1" anchor="t" anchorCtr="0" compatLnSpc="1">
              <a:prstTxWarp prst="textNoShape">
                <a:avLst/>
              </a:prstTxWarp>
            </a:bodyPr>
            <a:lstStyle/>
            <a:p>
              <a:pPr defTabSz="457189" fontAlgn="base">
                <a:spcBef>
                  <a:spcPct val="0"/>
                </a:spcBef>
                <a:spcAft>
                  <a:spcPct val="0"/>
                </a:spcAft>
              </a:pPr>
              <a:endParaRPr lang="en-US" sz="2400" dirty="0">
                <a:solidFill>
                  <a:prstClr val="black"/>
                </a:solidFill>
                <a:ea typeface="ＭＳ Ｐゴシック" charset="0"/>
              </a:endParaRPr>
            </a:p>
          </p:txBody>
        </p:sp>
        <p:sp>
          <p:nvSpPr>
            <p:cNvPr id="83" name="Rectangle 82"/>
            <p:cNvSpPr/>
            <p:nvPr/>
          </p:nvSpPr>
          <p:spPr>
            <a:xfrm>
              <a:off x="1740668" y="1388401"/>
              <a:ext cx="1048765" cy="276999"/>
            </a:xfrm>
            <a:prstGeom prst="rect">
              <a:avLst/>
            </a:prstGeom>
          </p:spPr>
          <p:txBody>
            <a:bodyPr wrap="square" lIns="0" tIns="0" rIns="0" bIns="0" anchor="ctr" anchorCtr="0">
              <a:spAutoFit/>
            </a:bodyPr>
            <a:lstStyle/>
            <a:p>
              <a:pPr algn="ctr" defTabSz="457189" fontAlgn="base">
                <a:spcBef>
                  <a:spcPct val="0"/>
                </a:spcBef>
                <a:spcAft>
                  <a:spcPct val="0"/>
                </a:spcAft>
              </a:pPr>
              <a:r>
                <a:rPr lang="en-US" sz="900" b="1" dirty="0" smtClean="0">
                  <a:solidFill>
                    <a:srgbClr val="FF9300"/>
                  </a:solidFill>
                  <a:ea typeface="ＭＳ Ｐゴシック" charset="0"/>
                </a:rPr>
                <a:t>Supply </a:t>
              </a:r>
            </a:p>
            <a:p>
              <a:pPr algn="ctr" defTabSz="457189" fontAlgn="base">
                <a:spcBef>
                  <a:spcPct val="0"/>
                </a:spcBef>
                <a:spcAft>
                  <a:spcPct val="0"/>
                </a:spcAft>
              </a:pPr>
              <a:r>
                <a:rPr lang="en-US" sz="900" b="1" dirty="0" smtClean="0">
                  <a:solidFill>
                    <a:srgbClr val="FF9300"/>
                  </a:solidFill>
                  <a:ea typeface="ＭＳ Ｐゴシック" charset="0"/>
                </a:rPr>
                <a:t>  Chain</a:t>
              </a:r>
              <a:endParaRPr lang="en-US" sz="900" b="1" dirty="0">
                <a:solidFill>
                  <a:srgbClr val="FF9300"/>
                </a:solidFill>
                <a:ea typeface="ＭＳ Ｐゴシック" charset="0"/>
              </a:endParaRPr>
            </a:p>
          </p:txBody>
        </p:sp>
      </p:grpSp>
    </p:spTree>
    <p:extLst>
      <p:ext uri="{BB962C8B-B14F-4D97-AF65-F5344CB8AC3E}">
        <p14:creationId xmlns:p14="http://schemas.microsoft.com/office/powerpoint/2010/main" val="3422675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6" presetClass="emph" presetSubtype="0" fill="hold" nodeType="withEffect">
                                  <p:stCondLst>
                                    <p:cond delay="25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childTnLst>
                          </p:cTn>
                        </p:par>
                        <p:par>
                          <p:cTn id="11" fill="hold">
                            <p:stCondLst>
                              <p:cond delay="750"/>
                            </p:stCondLst>
                            <p:childTnLst>
                              <p:par>
                                <p:cTn id="12" presetID="10" presetClass="entr" presetSubtype="0" fill="hold" nodeType="afterEffect">
                                  <p:stCondLst>
                                    <p:cond delay="2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26" presetClass="emph" presetSubtype="0" fill="hold" nodeType="withEffect">
                                  <p:stCondLst>
                                    <p:cond delay="250"/>
                                  </p:stCondLst>
                                  <p:childTnLst>
                                    <p:animEffect transition="out" filter="fade">
                                      <p:cBhvr>
                                        <p:cTn id="16" dur="500" tmFilter="0, 0; .2, .5; .8, .5; 1, 0"/>
                                        <p:tgtEl>
                                          <p:spTgt spid="17"/>
                                        </p:tgtEl>
                                      </p:cBhvr>
                                    </p:animEffect>
                                    <p:animScale>
                                      <p:cBhvr>
                                        <p:cTn id="17" dur="250" autoRev="1" fill="hold"/>
                                        <p:tgtEl>
                                          <p:spTgt spid="17"/>
                                        </p:tgtEl>
                                      </p:cBhvr>
                                      <p:by x="105000" y="105000"/>
                                    </p:animScale>
                                  </p:childTnLst>
                                </p:cTn>
                              </p:par>
                            </p:childTnLst>
                          </p:cTn>
                        </p:par>
                        <p:par>
                          <p:cTn id="18" fill="hold">
                            <p:stCondLst>
                              <p:cond delay="1500"/>
                            </p:stCondLst>
                            <p:childTnLst>
                              <p:par>
                                <p:cTn id="19" presetID="10" presetClass="entr" presetSubtype="0" fill="hold" nodeType="after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26" presetClass="emph" presetSubtype="0" fill="hold" nodeType="withEffect">
                                  <p:stCondLst>
                                    <p:cond delay="250"/>
                                  </p:stCondLst>
                                  <p:childTnLst>
                                    <p:animEffect transition="out" filter="fade">
                                      <p:cBhvr>
                                        <p:cTn id="23" dur="500" tmFilter="0, 0; .2, .5; .8, .5; 1, 0"/>
                                        <p:tgtEl>
                                          <p:spTgt spid="14"/>
                                        </p:tgtEl>
                                      </p:cBhvr>
                                    </p:animEffect>
                                    <p:animScale>
                                      <p:cBhvr>
                                        <p:cTn id="24" dur="250" autoRev="1" fill="hold"/>
                                        <p:tgtEl>
                                          <p:spTgt spid="14"/>
                                        </p:tgtEl>
                                      </p:cBhvr>
                                      <p:by x="105000" y="105000"/>
                                    </p:animScale>
                                  </p:childTnLst>
                                </p:cTn>
                              </p:par>
                            </p:childTnLst>
                          </p:cTn>
                        </p:par>
                        <p:par>
                          <p:cTn id="25" fill="hold">
                            <p:stCondLst>
                              <p:cond delay="2250"/>
                            </p:stCondLst>
                            <p:childTnLst>
                              <p:par>
                                <p:cTn id="26" presetID="10" presetClass="entr" presetSubtype="0" fill="hold" nodeType="afterEffect">
                                  <p:stCondLst>
                                    <p:cond delay="25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26" presetClass="emph" presetSubtype="0" fill="hold" nodeType="withEffect">
                                  <p:stCondLst>
                                    <p:cond delay="0"/>
                                  </p:stCondLst>
                                  <p:childTnLst>
                                    <p:animEffect transition="out" filter="fade">
                                      <p:cBhvr>
                                        <p:cTn id="30" dur="500" tmFilter="0, 0; .2, .5; .8, .5; 1, 0"/>
                                        <p:tgtEl>
                                          <p:spTgt spid="21"/>
                                        </p:tgtEl>
                                      </p:cBhvr>
                                    </p:animEffect>
                                    <p:animScale>
                                      <p:cBhvr>
                                        <p:cTn id="31" dur="250" autoRev="1" fill="hold"/>
                                        <p:tgtEl>
                                          <p:spTgt spid="21"/>
                                        </p:tgtEl>
                                      </p:cBhvr>
                                      <p:by x="105000" y="105000"/>
                                    </p:animScale>
                                  </p:childTnLst>
                                </p:cTn>
                              </p:par>
                            </p:childTnLst>
                          </p:cTn>
                        </p:par>
                        <p:par>
                          <p:cTn id="32" fill="hold">
                            <p:stCondLst>
                              <p:cond delay="3000"/>
                            </p:stCondLst>
                            <p:childTnLst>
                              <p:par>
                                <p:cTn id="33" presetID="10" presetClass="entr" presetSubtype="0" fill="hold" nodeType="afterEffect">
                                  <p:stCondLst>
                                    <p:cond delay="25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26" presetClass="emph" presetSubtype="0" fill="hold" nodeType="withEffect">
                                  <p:stCondLst>
                                    <p:cond delay="250"/>
                                  </p:stCondLst>
                                  <p:childTnLst>
                                    <p:animEffect transition="out" filter="fade">
                                      <p:cBhvr>
                                        <p:cTn id="37" dur="500" tmFilter="0, 0; .2, .5; .8, .5; 1, 0"/>
                                        <p:tgtEl>
                                          <p:spTgt spid="6"/>
                                        </p:tgtEl>
                                      </p:cBhvr>
                                    </p:animEffect>
                                    <p:animScale>
                                      <p:cBhvr>
                                        <p:cTn id="38" dur="250" autoRev="1" fill="hold"/>
                                        <p:tgtEl>
                                          <p:spTgt spid="6"/>
                                        </p:tgtEl>
                                      </p:cBhvr>
                                      <p:by x="105000" y="105000"/>
                                    </p:animScale>
                                  </p:childTnLst>
                                </p:cTn>
                              </p:par>
                            </p:childTnLst>
                          </p:cTn>
                        </p:par>
                        <p:par>
                          <p:cTn id="39" fill="hold">
                            <p:stCondLst>
                              <p:cond delay="3750"/>
                            </p:stCondLst>
                            <p:childTnLst>
                              <p:par>
                                <p:cTn id="40" presetID="10" presetClass="entr" presetSubtype="0" fill="hold" nodeType="afterEffect">
                                  <p:stCondLst>
                                    <p:cond delay="2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26" presetClass="emph" presetSubtype="0" fill="hold" nodeType="withEffect">
                                  <p:stCondLst>
                                    <p:cond delay="250"/>
                                  </p:stCondLst>
                                  <p:childTnLst>
                                    <p:animEffect transition="out" filter="fade">
                                      <p:cBhvr>
                                        <p:cTn id="44" dur="500" tmFilter="0, 0; .2, .5; .8, .5; 1, 0"/>
                                        <p:tgtEl>
                                          <p:spTgt spid="24"/>
                                        </p:tgtEl>
                                      </p:cBhvr>
                                    </p:animEffect>
                                    <p:animScale>
                                      <p:cBhvr>
                                        <p:cTn id="45" dur="250" autoRev="1" fill="hold"/>
                                        <p:tgtEl>
                                          <p:spTgt spid="24"/>
                                        </p:tgtEl>
                                      </p:cBhvr>
                                      <p:by x="105000" y="105000"/>
                                    </p:animScale>
                                  </p:childTnLst>
                                </p:cTn>
                              </p:par>
                            </p:childTnLst>
                          </p:cTn>
                        </p:par>
                        <p:par>
                          <p:cTn id="46" fill="hold">
                            <p:stCondLst>
                              <p:cond delay="4500"/>
                            </p:stCondLst>
                            <p:childTnLst>
                              <p:par>
                                <p:cTn id="47" presetID="10" presetClass="entr" presetSubtype="0" fill="hold" nodeType="afterEffect">
                                  <p:stCondLst>
                                    <p:cond delay="25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26" presetClass="emph" presetSubtype="0" fill="hold" nodeType="withEffect">
                                  <p:stCondLst>
                                    <p:cond delay="0"/>
                                  </p:stCondLst>
                                  <p:childTnLst>
                                    <p:animEffect transition="out" filter="fade">
                                      <p:cBhvr>
                                        <p:cTn id="51" dur="500" tmFilter="0, 0; .2, .5; .8, .5; 1, 0"/>
                                        <p:tgtEl>
                                          <p:spTgt spid="15"/>
                                        </p:tgtEl>
                                      </p:cBhvr>
                                    </p:animEffect>
                                    <p:animScale>
                                      <p:cBhvr>
                                        <p:cTn id="52" dur="250" autoRev="1" fill="hold"/>
                                        <p:tgtEl>
                                          <p:spTgt spid="15"/>
                                        </p:tgtEl>
                                      </p:cBhvr>
                                      <p:by x="105000" y="105000"/>
                                    </p:animScale>
                                  </p:childTnLst>
                                </p:cTn>
                              </p:par>
                            </p:childTnLst>
                          </p:cTn>
                        </p:par>
                        <p:par>
                          <p:cTn id="53" fill="hold">
                            <p:stCondLst>
                              <p:cond delay="5250"/>
                            </p:stCondLst>
                            <p:childTnLst>
                              <p:par>
                                <p:cTn id="54" presetID="10" presetClass="entr" presetSubtype="0" fill="hold" nodeType="afterEffect">
                                  <p:stCondLst>
                                    <p:cond delay="25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par>
                                <p:cTn id="57" presetID="26" presetClass="emph" presetSubtype="0" fill="hold" nodeType="withEffect">
                                  <p:stCondLst>
                                    <p:cond delay="250"/>
                                  </p:stCondLst>
                                  <p:childTnLst>
                                    <p:animEffect transition="out" filter="fade">
                                      <p:cBhvr>
                                        <p:cTn id="58" dur="500" tmFilter="0, 0; .2, .5; .8, .5; 1, 0"/>
                                        <p:tgtEl>
                                          <p:spTgt spid="13"/>
                                        </p:tgtEl>
                                      </p:cBhvr>
                                    </p:animEffect>
                                    <p:animScale>
                                      <p:cBhvr>
                                        <p:cTn id="59" dur="250" autoRev="1" fill="hold"/>
                                        <p:tgtEl>
                                          <p:spTgt spid="13"/>
                                        </p:tgtEl>
                                      </p:cBhvr>
                                      <p:by x="105000" y="105000"/>
                                    </p:animScale>
                                  </p:childTnLst>
                                </p:cTn>
                              </p:par>
                            </p:childTnLst>
                          </p:cTn>
                        </p:par>
                        <p:par>
                          <p:cTn id="60" fill="hold">
                            <p:stCondLst>
                              <p:cond delay="6000"/>
                            </p:stCondLst>
                            <p:childTnLst>
                              <p:par>
                                <p:cTn id="61" presetID="10" presetClass="entr" presetSubtype="0" fill="hold" nodeType="afterEffect">
                                  <p:stCondLst>
                                    <p:cond delay="25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500"/>
                                        <p:tgtEl>
                                          <p:spTgt spid="23"/>
                                        </p:tgtEl>
                                      </p:cBhvr>
                                    </p:animEffect>
                                  </p:childTnLst>
                                </p:cTn>
                              </p:par>
                              <p:par>
                                <p:cTn id="64" presetID="26" presetClass="emph" presetSubtype="0" fill="hold" nodeType="withEffect">
                                  <p:stCondLst>
                                    <p:cond delay="250"/>
                                  </p:stCondLst>
                                  <p:childTnLst>
                                    <p:animEffect transition="out" filter="fade">
                                      <p:cBhvr>
                                        <p:cTn id="65" dur="500" tmFilter="0, 0; .2, .5; .8, .5; 1, 0"/>
                                        <p:tgtEl>
                                          <p:spTgt spid="23"/>
                                        </p:tgtEl>
                                      </p:cBhvr>
                                    </p:animEffect>
                                    <p:animScale>
                                      <p:cBhvr>
                                        <p:cTn id="66" dur="250" autoRev="1" fill="hold"/>
                                        <p:tgtEl>
                                          <p:spTgt spid="23"/>
                                        </p:tgtEl>
                                      </p:cBhvr>
                                      <p:by x="105000" y="105000"/>
                                    </p:animScale>
                                  </p:childTnLst>
                                </p:cTn>
                              </p:par>
                            </p:childTnLst>
                          </p:cTn>
                        </p:par>
                        <p:par>
                          <p:cTn id="67" fill="hold">
                            <p:stCondLst>
                              <p:cond delay="6750"/>
                            </p:stCondLst>
                            <p:childTnLst>
                              <p:par>
                                <p:cTn id="68" presetID="10" presetClass="entr" presetSubtype="0" fill="hold" nodeType="afterEffect">
                                  <p:stCondLst>
                                    <p:cond delay="25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par>
                                <p:cTn id="71" presetID="26" presetClass="emph" presetSubtype="0" fill="hold" nodeType="withEffect">
                                  <p:stCondLst>
                                    <p:cond delay="250"/>
                                  </p:stCondLst>
                                  <p:childTnLst>
                                    <p:animEffect transition="out" filter="fade">
                                      <p:cBhvr>
                                        <p:cTn id="72" dur="500" tmFilter="0, 0; .2, .5; .8, .5; 1, 0"/>
                                        <p:tgtEl>
                                          <p:spTgt spid="12"/>
                                        </p:tgtEl>
                                      </p:cBhvr>
                                    </p:animEffect>
                                    <p:animScale>
                                      <p:cBhvr>
                                        <p:cTn id="73" dur="250" autoRev="1" fill="hold"/>
                                        <p:tgtEl>
                                          <p:spTgt spid="12"/>
                                        </p:tgtEl>
                                      </p:cBhvr>
                                      <p:by x="105000" y="105000"/>
                                    </p:animScale>
                                  </p:childTnLst>
                                </p:cTn>
                              </p:par>
                            </p:childTnLst>
                          </p:cTn>
                        </p:par>
                        <p:par>
                          <p:cTn id="74" fill="hold">
                            <p:stCondLst>
                              <p:cond delay="7500"/>
                            </p:stCondLst>
                            <p:childTnLst>
                              <p:par>
                                <p:cTn id="75" presetID="10" presetClass="entr" presetSubtype="0" fill="hold" nodeType="afterEffect">
                                  <p:stCondLst>
                                    <p:cond delay="25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26" presetClass="emph" presetSubtype="0" fill="hold" nodeType="withEffect">
                                  <p:stCondLst>
                                    <p:cond delay="250"/>
                                  </p:stCondLst>
                                  <p:childTnLst>
                                    <p:animEffect transition="out" filter="fade">
                                      <p:cBhvr>
                                        <p:cTn id="79" dur="500" tmFilter="0, 0; .2, .5; .8, .5; 1, 0"/>
                                        <p:tgtEl>
                                          <p:spTgt spid="18"/>
                                        </p:tgtEl>
                                      </p:cBhvr>
                                    </p:animEffect>
                                    <p:animScale>
                                      <p:cBhvr>
                                        <p:cTn id="80" dur="250" autoRev="1" fill="hold"/>
                                        <p:tgtEl>
                                          <p:spTgt spid="18"/>
                                        </p:tgtEl>
                                      </p:cBhvr>
                                      <p:by x="105000" y="105000"/>
                                    </p:animScale>
                                  </p:childTnLst>
                                </p:cTn>
                              </p:par>
                            </p:childTnLst>
                          </p:cTn>
                        </p:par>
                        <p:par>
                          <p:cTn id="81" fill="hold">
                            <p:stCondLst>
                              <p:cond delay="8250"/>
                            </p:stCondLst>
                            <p:childTnLst>
                              <p:par>
                                <p:cTn id="82" presetID="10" presetClass="entr" presetSubtype="0" fill="hold"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26" presetClass="emph" presetSubtype="0" fill="hold" nodeType="withEffect">
                                  <p:stCondLst>
                                    <p:cond delay="0"/>
                                  </p:stCondLst>
                                  <p:childTnLst>
                                    <p:animEffect transition="out" filter="fade">
                                      <p:cBhvr>
                                        <p:cTn id="86" dur="500" tmFilter="0, 0; .2, .5; .8, .5; 1, 0"/>
                                        <p:tgtEl>
                                          <p:spTgt spid="16"/>
                                        </p:tgtEl>
                                      </p:cBhvr>
                                    </p:animEffect>
                                    <p:animScale>
                                      <p:cBhvr>
                                        <p:cTn id="87" dur="250" autoRev="1" fill="hold"/>
                                        <p:tgtEl>
                                          <p:spTgt spid="16"/>
                                        </p:tgtEl>
                                      </p:cBhvr>
                                      <p:by x="105000" y="105000"/>
                                    </p:animScale>
                                  </p:childTnLst>
                                </p:cTn>
                              </p:par>
                            </p:childTnLst>
                          </p:cTn>
                        </p:par>
                        <p:par>
                          <p:cTn id="88" fill="hold">
                            <p:stCondLst>
                              <p:cond delay="8750"/>
                            </p:stCondLst>
                            <p:childTnLst>
                              <p:par>
                                <p:cTn id="89" presetID="10" presetClass="entr" presetSubtype="0" fill="hold" nodeType="afterEffect">
                                  <p:stCondLst>
                                    <p:cond delay="25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par>
                                <p:cTn id="92" presetID="26" presetClass="emph" presetSubtype="0" fill="hold" nodeType="withEffect">
                                  <p:stCondLst>
                                    <p:cond delay="250"/>
                                  </p:stCondLst>
                                  <p:childTnLst>
                                    <p:animEffect transition="out" filter="fade">
                                      <p:cBhvr>
                                        <p:cTn id="93" dur="500" tmFilter="0, 0; .2, .5; .8, .5; 1, 0"/>
                                        <p:tgtEl>
                                          <p:spTgt spid="10"/>
                                        </p:tgtEl>
                                      </p:cBhvr>
                                    </p:animEffect>
                                    <p:animScale>
                                      <p:cBhvr>
                                        <p:cTn id="94" dur="250" autoRev="1" fill="hold"/>
                                        <p:tgtEl>
                                          <p:spTgt spid="10"/>
                                        </p:tgtEl>
                                      </p:cBhvr>
                                      <p:by x="105000" y="105000"/>
                                    </p:animScale>
                                  </p:childTnLst>
                                </p:cTn>
                              </p:par>
                            </p:childTnLst>
                          </p:cTn>
                        </p:par>
                        <p:par>
                          <p:cTn id="95" fill="hold">
                            <p:stCondLst>
                              <p:cond delay="9500"/>
                            </p:stCondLst>
                            <p:childTnLst>
                              <p:par>
                                <p:cTn id="96" presetID="10" presetClass="entr" presetSubtype="0" fill="hold" nodeType="afterEffect">
                                  <p:stCondLst>
                                    <p:cond delay="25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500"/>
                                        <p:tgtEl>
                                          <p:spTgt spid="20"/>
                                        </p:tgtEl>
                                      </p:cBhvr>
                                    </p:animEffect>
                                  </p:childTnLst>
                                </p:cTn>
                              </p:par>
                              <p:par>
                                <p:cTn id="99" presetID="26" presetClass="emph" presetSubtype="0" fill="hold" nodeType="withEffect">
                                  <p:stCondLst>
                                    <p:cond delay="250"/>
                                  </p:stCondLst>
                                  <p:childTnLst>
                                    <p:animEffect transition="out" filter="fade">
                                      <p:cBhvr>
                                        <p:cTn id="100" dur="500" tmFilter="0, 0; .2, .5; .8, .5; 1, 0"/>
                                        <p:tgtEl>
                                          <p:spTgt spid="20"/>
                                        </p:tgtEl>
                                      </p:cBhvr>
                                    </p:animEffect>
                                    <p:animScale>
                                      <p:cBhvr>
                                        <p:cTn id="101" dur="250" autoRev="1" fill="hold"/>
                                        <p:tgtEl>
                                          <p:spTgt spid="20"/>
                                        </p:tgtEl>
                                      </p:cBhvr>
                                      <p:by x="105000" y="105000"/>
                                    </p:animScale>
                                  </p:childTnLst>
                                </p:cTn>
                              </p:par>
                            </p:childTnLst>
                          </p:cTn>
                        </p:par>
                        <p:par>
                          <p:cTn id="102" fill="hold">
                            <p:stCondLst>
                              <p:cond delay="10250"/>
                            </p:stCondLst>
                            <p:childTnLst>
                              <p:par>
                                <p:cTn id="103" presetID="10" presetClass="entr" presetSubtype="0" fill="hold" nodeType="after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500"/>
                                        <p:tgtEl>
                                          <p:spTgt spid="5"/>
                                        </p:tgtEl>
                                      </p:cBhvr>
                                    </p:animEffect>
                                  </p:childTnLst>
                                </p:cTn>
                              </p:par>
                              <p:par>
                                <p:cTn id="106" presetID="26" presetClass="emph" presetSubtype="0" fill="hold" nodeType="withEffect">
                                  <p:stCondLst>
                                    <p:cond delay="0"/>
                                  </p:stCondLst>
                                  <p:childTnLst>
                                    <p:animEffect transition="out" filter="fade">
                                      <p:cBhvr>
                                        <p:cTn id="107" dur="500" tmFilter="0, 0; .2, .5; .8, .5; 1, 0"/>
                                        <p:tgtEl>
                                          <p:spTgt spid="5"/>
                                        </p:tgtEl>
                                      </p:cBhvr>
                                    </p:animEffect>
                                    <p:animScale>
                                      <p:cBhvr>
                                        <p:cTn id="108" dur="250" autoRev="1" fill="hold"/>
                                        <p:tgtEl>
                                          <p:spTgt spid="5"/>
                                        </p:tgtEl>
                                      </p:cBhvr>
                                      <p:by x="105000" y="105000"/>
                                    </p:animScale>
                                  </p:childTnLst>
                                </p:cTn>
                              </p:par>
                            </p:childTnLst>
                          </p:cTn>
                        </p:par>
                        <p:par>
                          <p:cTn id="109" fill="hold">
                            <p:stCondLst>
                              <p:cond delay="10750"/>
                            </p:stCondLst>
                            <p:childTnLst>
                              <p:par>
                                <p:cTn id="110" presetID="10" presetClass="entr" presetSubtype="0" fill="hold" nodeType="after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fade">
                                      <p:cBhvr>
                                        <p:cTn id="112" dur="500"/>
                                        <p:tgtEl>
                                          <p:spTgt spid="26"/>
                                        </p:tgtEl>
                                      </p:cBhvr>
                                    </p:animEffect>
                                  </p:childTnLst>
                                </p:cTn>
                              </p:par>
                              <p:par>
                                <p:cTn id="113" presetID="26" presetClass="emph" presetSubtype="0" fill="hold" nodeType="withEffect">
                                  <p:stCondLst>
                                    <p:cond delay="0"/>
                                  </p:stCondLst>
                                  <p:childTnLst>
                                    <p:animEffect transition="out" filter="fade">
                                      <p:cBhvr>
                                        <p:cTn id="114" dur="500" tmFilter="0, 0; .2, .5; .8, .5; 1, 0"/>
                                        <p:tgtEl>
                                          <p:spTgt spid="26"/>
                                        </p:tgtEl>
                                      </p:cBhvr>
                                    </p:animEffect>
                                    <p:animScale>
                                      <p:cBhvr>
                                        <p:cTn id="115" dur="250" autoRev="1" fill="hold"/>
                                        <p:tgtEl>
                                          <p:spTgt spid="26"/>
                                        </p:tgtEl>
                                      </p:cBhvr>
                                      <p:by x="105000" y="105000"/>
                                    </p:animScale>
                                  </p:childTnLst>
                                </p:cTn>
                              </p:par>
                            </p:childTnLst>
                          </p:cTn>
                        </p:par>
                        <p:par>
                          <p:cTn id="116" fill="hold">
                            <p:stCondLst>
                              <p:cond delay="11250"/>
                            </p:stCondLst>
                            <p:childTnLst>
                              <p:par>
                                <p:cTn id="117" presetID="10" presetClass="entr" presetSubtype="0"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par>
                          <p:cTn id="120" fill="hold">
                            <p:stCondLst>
                              <p:cond delay="11750"/>
                            </p:stCondLst>
                            <p:childTnLst>
                              <p:par>
                                <p:cTn id="121" presetID="26" presetClass="emph" presetSubtype="0" fill="hold" nodeType="afterEffect">
                                  <p:stCondLst>
                                    <p:cond delay="0"/>
                                  </p:stCondLst>
                                  <p:childTnLst>
                                    <p:animEffect transition="out" filter="fade">
                                      <p:cBhvr>
                                        <p:cTn id="122" dur="500" tmFilter="0, 0; .2, .5; .8, .5; 1, 0"/>
                                        <p:tgtEl>
                                          <p:spTgt spid="11"/>
                                        </p:tgtEl>
                                      </p:cBhvr>
                                    </p:animEffect>
                                    <p:animScale>
                                      <p:cBhvr>
                                        <p:cTn id="123" dur="250" autoRev="1" fill="hold"/>
                                        <p:tgtEl>
                                          <p:spTgt spid="11"/>
                                        </p:tgtEl>
                                      </p:cBhvr>
                                      <p:by x="105000" y="105000"/>
                                    </p:animScale>
                                  </p:childTnLst>
                                </p:cTn>
                              </p:par>
                            </p:childTnLst>
                          </p:cTn>
                        </p:par>
                        <p:par>
                          <p:cTn id="124" fill="hold">
                            <p:stCondLst>
                              <p:cond delay="12250"/>
                            </p:stCondLst>
                            <p:childTnLst>
                              <p:par>
                                <p:cTn id="125" presetID="10" presetClass="entr" presetSubtype="0" fill="hold" nodeType="afterEffect">
                                  <p:stCondLst>
                                    <p:cond delay="0"/>
                                  </p:stCondLst>
                                  <p:childTnLst>
                                    <p:set>
                                      <p:cBhvr>
                                        <p:cTn id="126" dur="1" fill="hold">
                                          <p:stCondLst>
                                            <p:cond delay="0"/>
                                          </p:stCondLst>
                                        </p:cTn>
                                        <p:tgtEl>
                                          <p:spTgt spid="25"/>
                                        </p:tgtEl>
                                        <p:attrNameLst>
                                          <p:attrName>style.visibility</p:attrName>
                                        </p:attrNameLst>
                                      </p:cBhvr>
                                      <p:to>
                                        <p:strVal val="visible"/>
                                      </p:to>
                                    </p:set>
                                    <p:animEffect transition="in" filter="fade">
                                      <p:cBhvr>
                                        <p:cTn id="127" dur="500"/>
                                        <p:tgtEl>
                                          <p:spTgt spid="25"/>
                                        </p:tgtEl>
                                      </p:cBhvr>
                                    </p:animEffect>
                                  </p:childTnLst>
                                </p:cTn>
                              </p:par>
                            </p:childTnLst>
                          </p:cTn>
                        </p:par>
                        <p:par>
                          <p:cTn id="128" fill="hold">
                            <p:stCondLst>
                              <p:cond delay="12750"/>
                            </p:stCondLst>
                            <p:childTnLst>
                              <p:par>
                                <p:cTn id="129" presetID="26" presetClass="emph" presetSubtype="0" fill="hold" nodeType="afterEffect">
                                  <p:stCondLst>
                                    <p:cond delay="0"/>
                                  </p:stCondLst>
                                  <p:childTnLst>
                                    <p:animEffect transition="out" filter="fade">
                                      <p:cBhvr>
                                        <p:cTn id="130" dur="500" tmFilter="0, 0; .2, .5; .8, .5; 1, 0"/>
                                        <p:tgtEl>
                                          <p:spTgt spid="25"/>
                                        </p:tgtEl>
                                      </p:cBhvr>
                                    </p:animEffect>
                                    <p:animScale>
                                      <p:cBhvr>
                                        <p:cTn id="131" dur="250" autoRev="1" fill="hold"/>
                                        <p:tgtEl>
                                          <p:spTgt spid="25"/>
                                        </p:tgtEl>
                                      </p:cBhvr>
                                      <p:by x="105000" y="105000"/>
                                    </p:animScale>
                                  </p:childTnLst>
                                </p:cTn>
                              </p:par>
                              <p:par>
                                <p:cTn id="132" presetID="10" presetClass="entr" presetSubtype="0" fill="hold" nodeType="withEffect">
                                  <p:stCondLst>
                                    <p:cond delay="0"/>
                                  </p:stCondLst>
                                  <p:childTnLst>
                                    <p:set>
                                      <p:cBhvr>
                                        <p:cTn id="133" dur="1" fill="hold">
                                          <p:stCondLst>
                                            <p:cond delay="0"/>
                                          </p:stCondLst>
                                        </p:cTn>
                                        <p:tgtEl>
                                          <p:spTgt spid="27"/>
                                        </p:tgtEl>
                                        <p:attrNameLst>
                                          <p:attrName>style.visibility</p:attrName>
                                        </p:attrNameLst>
                                      </p:cBhvr>
                                      <p:to>
                                        <p:strVal val="visible"/>
                                      </p:to>
                                    </p:set>
                                    <p:animEffect transition="in" filter="fade">
                                      <p:cBhvr>
                                        <p:cTn id="134" dur="500"/>
                                        <p:tgtEl>
                                          <p:spTgt spid="27"/>
                                        </p:tgtEl>
                                      </p:cBhvr>
                                    </p:animEffect>
                                  </p:childTnLst>
                                </p:cTn>
                              </p:par>
                              <p:par>
                                <p:cTn id="135" presetID="26" presetClass="emph" presetSubtype="0" fill="hold" nodeType="withEffect">
                                  <p:stCondLst>
                                    <p:cond delay="0"/>
                                  </p:stCondLst>
                                  <p:childTnLst>
                                    <p:animEffect transition="out" filter="fade">
                                      <p:cBhvr>
                                        <p:cTn id="136" dur="500" tmFilter="0, 0; .2, .5; .8, .5; 1, 0"/>
                                        <p:tgtEl>
                                          <p:spTgt spid="27"/>
                                        </p:tgtEl>
                                      </p:cBhvr>
                                    </p:animEffect>
                                    <p:animScale>
                                      <p:cBhvr>
                                        <p:cTn id="137" dur="250" autoRev="1" fill="hold"/>
                                        <p:tgtEl>
                                          <p:spTgt spid="27"/>
                                        </p:tgtEl>
                                      </p:cBhvr>
                                      <p:by x="105000" y="105000"/>
                                    </p:animScale>
                                  </p:childTnLst>
                                </p:cTn>
                              </p:par>
                              <p:par>
                                <p:cTn id="138" presetID="9" presetClass="entr" presetSubtype="0" fill="hold" nodeType="withEffect">
                                  <p:stCondLst>
                                    <p:cond delay="0"/>
                                  </p:stCondLst>
                                  <p:childTnLst>
                                    <p:set>
                                      <p:cBhvr>
                                        <p:cTn id="139" dur="1" fill="hold">
                                          <p:stCondLst>
                                            <p:cond delay="0"/>
                                          </p:stCondLst>
                                        </p:cTn>
                                        <p:tgtEl>
                                          <p:spTgt spid="32"/>
                                        </p:tgtEl>
                                        <p:attrNameLst>
                                          <p:attrName>style.visibility</p:attrName>
                                        </p:attrNameLst>
                                      </p:cBhvr>
                                      <p:to>
                                        <p:strVal val="visible"/>
                                      </p:to>
                                    </p:set>
                                    <p:animEffect transition="in" filter="dissolve">
                                      <p:cBhvr>
                                        <p:cTn id="140" dur="500"/>
                                        <p:tgtEl>
                                          <p:spTgt spid="32"/>
                                        </p:tgtEl>
                                      </p:cBhvr>
                                    </p:animEffect>
                                  </p:childTnLst>
                                </p:cTn>
                              </p:par>
                            </p:childTnLst>
                          </p:cTn>
                        </p:par>
                        <p:par>
                          <p:cTn id="141" fill="hold">
                            <p:stCondLst>
                              <p:cond delay="13250"/>
                            </p:stCondLst>
                            <p:childTnLst>
                              <p:par>
                                <p:cTn id="142" presetID="10" presetClass="entr" presetSubtype="0" fill="hold" nodeType="afterEffect">
                                  <p:stCondLst>
                                    <p:cond delay="0"/>
                                  </p:stCondLst>
                                  <p:childTnLst>
                                    <p:set>
                                      <p:cBhvr>
                                        <p:cTn id="143" dur="1" fill="hold">
                                          <p:stCondLst>
                                            <p:cond delay="0"/>
                                          </p:stCondLst>
                                        </p:cTn>
                                        <p:tgtEl>
                                          <p:spTgt spid="70"/>
                                        </p:tgtEl>
                                        <p:attrNameLst>
                                          <p:attrName>style.visibility</p:attrName>
                                        </p:attrNameLst>
                                      </p:cBhvr>
                                      <p:to>
                                        <p:strVal val="visible"/>
                                      </p:to>
                                    </p:set>
                                    <p:animEffect transition="in" filter="fade">
                                      <p:cBhvr>
                                        <p:cTn id="144" dur="500"/>
                                        <p:tgtEl>
                                          <p:spTgt spid="70"/>
                                        </p:tgtEl>
                                      </p:cBhvr>
                                    </p:animEffect>
                                  </p:childTnLst>
                                </p:cTn>
                              </p:par>
                              <p:par>
                                <p:cTn id="145" presetID="10" presetClass="entr" presetSubtype="0" fill="hold" nodeType="withEffect">
                                  <p:stCondLst>
                                    <p:cond delay="0"/>
                                  </p:stCondLst>
                                  <p:childTnLst>
                                    <p:set>
                                      <p:cBhvr>
                                        <p:cTn id="146" dur="1" fill="hold">
                                          <p:stCondLst>
                                            <p:cond delay="0"/>
                                          </p:stCondLst>
                                        </p:cTn>
                                        <p:tgtEl>
                                          <p:spTgt spid="73"/>
                                        </p:tgtEl>
                                        <p:attrNameLst>
                                          <p:attrName>style.visibility</p:attrName>
                                        </p:attrNameLst>
                                      </p:cBhvr>
                                      <p:to>
                                        <p:strVal val="visible"/>
                                      </p:to>
                                    </p:set>
                                    <p:animEffect transition="in" filter="fade">
                                      <p:cBhvr>
                                        <p:cTn id="147" dur="500"/>
                                        <p:tgtEl>
                                          <p:spTgt spid="73"/>
                                        </p:tgtEl>
                                      </p:cBhvr>
                                    </p:animEffect>
                                  </p:childTnLst>
                                </p:cTn>
                              </p:par>
                            </p:childTnLst>
                          </p:cTn>
                        </p:par>
                        <p:par>
                          <p:cTn id="148" fill="hold">
                            <p:stCondLst>
                              <p:cond delay="13750"/>
                            </p:stCondLst>
                            <p:childTnLst>
                              <p:par>
                                <p:cTn id="149" presetID="26" presetClass="emph" presetSubtype="0" fill="hold" nodeType="afterEffect">
                                  <p:stCondLst>
                                    <p:cond delay="0"/>
                                  </p:stCondLst>
                                  <p:childTnLst>
                                    <p:animEffect transition="out" filter="fade">
                                      <p:cBhvr>
                                        <p:cTn id="150" dur="500" tmFilter="0, 0; .2, .5; .8, .5; 1, 0"/>
                                        <p:tgtEl>
                                          <p:spTgt spid="73"/>
                                        </p:tgtEl>
                                      </p:cBhvr>
                                    </p:animEffect>
                                    <p:animScale>
                                      <p:cBhvr>
                                        <p:cTn id="151" dur="250" autoRev="1" fill="hold"/>
                                        <p:tgtEl>
                                          <p:spTgt spid="73"/>
                                        </p:tgtEl>
                                      </p:cBhvr>
                                      <p:by x="105000" y="105000"/>
                                    </p:animScale>
                                  </p:childTnLst>
                                </p:cTn>
                              </p:par>
                              <p:par>
                                <p:cTn id="152" presetID="10" presetClass="entr" presetSubtype="0" fill="hold" nodeType="withEffect">
                                  <p:stCondLst>
                                    <p:cond delay="0"/>
                                  </p:stCondLst>
                                  <p:childTnLst>
                                    <p:set>
                                      <p:cBhvr>
                                        <p:cTn id="153" dur="1" fill="hold">
                                          <p:stCondLst>
                                            <p:cond delay="0"/>
                                          </p:stCondLst>
                                        </p:cTn>
                                        <p:tgtEl>
                                          <p:spTgt spid="81"/>
                                        </p:tgtEl>
                                        <p:attrNameLst>
                                          <p:attrName>style.visibility</p:attrName>
                                        </p:attrNameLst>
                                      </p:cBhvr>
                                      <p:to>
                                        <p:strVal val="visible"/>
                                      </p:to>
                                    </p:set>
                                    <p:animEffect transition="in" filter="fade">
                                      <p:cBhvr>
                                        <p:cTn id="154" dur="500"/>
                                        <p:tgtEl>
                                          <p:spTgt spid="81"/>
                                        </p:tgtEl>
                                      </p:cBhvr>
                                    </p:animEffect>
                                  </p:childTnLst>
                                </p:cTn>
                              </p:par>
                            </p:childTnLst>
                          </p:cTn>
                        </p:par>
                        <p:par>
                          <p:cTn id="155" fill="hold">
                            <p:stCondLst>
                              <p:cond delay="14250"/>
                            </p:stCondLst>
                            <p:childTnLst>
                              <p:par>
                                <p:cTn id="156" presetID="26" presetClass="emph" presetSubtype="0" fill="hold" nodeType="afterEffect">
                                  <p:stCondLst>
                                    <p:cond delay="0"/>
                                  </p:stCondLst>
                                  <p:childTnLst>
                                    <p:animEffect transition="out" filter="fade">
                                      <p:cBhvr>
                                        <p:cTn id="157" dur="500" tmFilter="0, 0; .2, .5; .8, .5; 1, 0"/>
                                        <p:tgtEl>
                                          <p:spTgt spid="81"/>
                                        </p:tgtEl>
                                      </p:cBhvr>
                                    </p:animEffect>
                                    <p:animScale>
                                      <p:cBhvr>
                                        <p:cTn id="158" dur="250" autoRev="1" fill="hold"/>
                                        <p:tgtEl>
                                          <p:spTgt spid="8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7" descr="Oracle logo in white on red staging background"/>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397774" y="4698209"/>
            <a:ext cx="1219517" cy="445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6"/>
          <p:cNvGrpSpPr>
            <a:grpSpLocks/>
          </p:cNvGrpSpPr>
          <p:nvPr/>
        </p:nvGrpSpPr>
        <p:grpSpPr bwMode="gray">
          <a:xfrm>
            <a:off x="170304" y="2628899"/>
            <a:ext cx="6288137" cy="646331"/>
            <a:chOff x="227012" y="3505200"/>
            <a:chExt cx="8382000" cy="861775"/>
          </a:xfrm>
        </p:grpSpPr>
        <p:sp>
          <p:nvSpPr>
            <p:cNvPr id="15" name="Rectangle 14"/>
            <p:cNvSpPr/>
            <p:nvPr/>
          </p:nvSpPr>
          <p:spPr bwMode="gray">
            <a:xfrm>
              <a:off x="227012" y="3581400"/>
              <a:ext cx="8382000" cy="762000"/>
            </a:xfrm>
            <a:custGeom>
              <a:avLst/>
              <a:gdLst>
                <a:gd name="connsiteX0" fmla="*/ 0 w 8458200"/>
                <a:gd name="connsiteY0" fmla="*/ 0 h 762000"/>
                <a:gd name="connsiteX1" fmla="*/ 8458200 w 8458200"/>
                <a:gd name="connsiteY1" fmla="*/ 0 h 762000"/>
                <a:gd name="connsiteX2" fmla="*/ 8458200 w 8458200"/>
                <a:gd name="connsiteY2" fmla="*/ 762000 h 762000"/>
                <a:gd name="connsiteX3" fmla="*/ 0 w 8458200"/>
                <a:gd name="connsiteY3" fmla="*/ 762000 h 762000"/>
                <a:gd name="connsiteX4" fmla="*/ 0 w 8458200"/>
                <a:gd name="connsiteY4" fmla="*/ 0 h 762000"/>
                <a:gd name="connsiteX0" fmla="*/ 0 w 8458200"/>
                <a:gd name="connsiteY0" fmla="*/ 0 h 762000"/>
                <a:gd name="connsiteX1" fmla="*/ 7658547 w 8458200"/>
                <a:gd name="connsiteY1" fmla="*/ 23517 h 762000"/>
                <a:gd name="connsiteX2" fmla="*/ 8458200 w 8458200"/>
                <a:gd name="connsiteY2" fmla="*/ 762000 h 762000"/>
                <a:gd name="connsiteX3" fmla="*/ 0 w 8458200"/>
                <a:gd name="connsiteY3" fmla="*/ 762000 h 762000"/>
                <a:gd name="connsiteX4" fmla="*/ 0 w 8458200"/>
                <a:gd name="connsiteY4" fmla="*/ 0 h 762000"/>
                <a:gd name="connsiteX0" fmla="*/ 0 w 8458200"/>
                <a:gd name="connsiteY0" fmla="*/ 0 h 762000"/>
                <a:gd name="connsiteX1" fmla="*/ 7967076 w 8458200"/>
                <a:gd name="connsiteY1" fmla="*/ 23517 h 762000"/>
                <a:gd name="connsiteX2" fmla="*/ 8458200 w 8458200"/>
                <a:gd name="connsiteY2" fmla="*/ 762000 h 762000"/>
                <a:gd name="connsiteX3" fmla="*/ 0 w 8458200"/>
                <a:gd name="connsiteY3" fmla="*/ 762000 h 762000"/>
                <a:gd name="connsiteX4" fmla="*/ 0 w 84582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762000">
                  <a:moveTo>
                    <a:pt x="0" y="0"/>
                  </a:moveTo>
                  <a:lnTo>
                    <a:pt x="7967076" y="23517"/>
                  </a:lnTo>
                  <a:lnTo>
                    <a:pt x="8458200" y="762000"/>
                  </a:lnTo>
                  <a:lnTo>
                    <a:pt x="0" y="762000"/>
                  </a:lnTo>
                  <a:lnTo>
                    <a:pt x="0" y="0"/>
                  </a:lnTo>
                  <a:close/>
                </a:path>
              </a:pathLst>
            </a:custGeom>
            <a:solidFill>
              <a:schemeClr val="tx1">
                <a:lumMod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lnSpc>
                  <a:spcPct val="90000"/>
                </a:lnSpc>
                <a:defRPr/>
              </a:pPr>
              <a:endParaRPr lang="en-US" sz="1800" dirty="0">
                <a:solidFill>
                  <a:prstClr val="white"/>
                </a:solidFill>
              </a:endParaRPr>
            </a:p>
          </p:txBody>
        </p:sp>
        <p:sp>
          <p:nvSpPr>
            <p:cNvPr id="64523" name="Rectangle 10"/>
            <p:cNvSpPr>
              <a:spLocks noChangeArrowheads="1"/>
            </p:cNvSpPr>
            <p:nvPr/>
          </p:nvSpPr>
          <p:spPr bwMode="gray">
            <a:xfrm>
              <a:off x="473488" y="3505200"/>
              <a:ext cx="7539333" cy="86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a:r>
                <a:rPr lang="en-US" sz="3600" dirty="0">
                  <a:solidFill>
                    <a:srgbClr val="FFFFFF"/>
                  </a:solidFill>
                  <a:latin typeface="Calibri" charset="0"/>
                </a:rPr>
                <a:t>IF </a:t>
              </a:r>
              <a:r>
                <a:rPr lang="en-US" sz="3600" dirty="0" smtClean="0">
                  <a:solidFill>
                    <a:srgbClr val="FFFFFF"/>
                  </a:solidFill>
                  <a:latin typeface="Calibri" charset="0"/>
                </a:rPr>
                <a:t>YOU’RE </a:t>
              </a:r>
              <a:r>
                <a:rPr lang="en-US" sz="3600" dirty="0">
                  <a:solidFill>
                    <a:srgbClr val="FFFFFF"/>
                  </a:solidFill>
                  <a:latin typeface="Calibri" charset="0"/>
                </a:rPr>
                <a:t>NOT </a:t>
              </a:r>
              <a:r>
                <a:rPr lang="en-US" sz="3600" b="1" dirty="0">
                  <a:solidFill>
                    <a:srgbClr val="FFFFFF"/>
                  </a:solidFill>
                  <a:latin typeface="Calibri" charset="0"/>
                </a:rPr>
                <a:t>DISRUPTING</a:t>
              </a:r>
              <a:r>
                <a:rPr lang="en-US" sz="3600" dirty="0">
                  <a:solidFill>
                    <a:srgbClr val="FFFFFF"/>
                  </a:solidFill>
                  <a:latin typeface="Calibri" charset="0"/>
                </a:rPr>
                <a:t>,</a:t>
              </a:r>
            </a:p>
          </p:txBody>
        </p:sp>
      </p:grpSp>
      <p:grpSp>
        <p:nvGrpSpPr>
          <p:cNvPr id="3" name="Group 17"/>
          <p:cNvGrpSpPr>
            <a:grpSpLocks/>
          </p:cNvGrpSpPr>
          <p:nvPr/>
        </p:nvGrpSpPr>
        <p:grpSpPr bwMode="gray">
          <a:xfrm>
            <a:off x="3485868" y="3206352"/>
            <a:ext cx="5487829" cy="646331"/>
            <a:chOff x="4646612" y="4274403"/>
            <a:chExt cx="7315200" cy="862538"/>
          </a:xfrm>
        </p:grpSpPr>
        <p:sp>
          <p:nvSpPr>
            <p:cNvPr id="16" name="Rectangle 14"/>
            <p:cNvSpPr/>
            <p:nvPr/>
          </p:nvSpPr>
          <p:spPr bwMode="gray">
            <a:xfrm flipH="1">
              <a:off x="4646612" y="4342725"/>
              <a:ext cx="7315200" cy="762675"/>
            </a:xfrm>
            <a:custGeom>
              <a:avLst/>
              <a:gdLst>
                <a:gd name="connsiteX0" fmla="*/ 0 w 8458200"/>
                <a:gd name="connsiteY0" fmla="*/ 0 h 762000"/>
                <a:gd name="connsiteX1" fmla="*/ 8458200 w 8458200"/>
                <a:gd name="connsiteY1" fmla="*/ 0 h 762000"/>
                <a:gd name="connsiteX2" fmla="*/ 8458200 w 8458200"/>
                <a:gd name="connsiteY2" fmla="*/ 762000 h 762000"/>
                <a:gd name="connsiteX3" fmla="*/ 0 w 8458200"/>
                <a:gd name="connsiteY3" fmla="*/ 762000 h 762000"/>
                <a:gd name="connsiteX4" fmla="*/ 0 w 8458200"/>
                <a:gd name="connsiteY4" fmla="*/ 0 h 762000"/>
                <a:gd name="connsiteX0" fmla="*/ 0 w 8458200"/>
                <a:gd name="connsiteY0" fmla="*/ 0 h 762000"/>
                <a:gd name="connsiteX1" fmla="*/ 7658547 w 8458200"/>
                <a:gd name="connsiteY1" fmla="*/ 23517 h 762000"/>
                <a:gd name="connsiteX2" fmla="*/ 8458200 w 8458200"/>
                <a:gd name="connsiteY2" fmla="*/ 762000 h 762000"/>
                <a:gd name="connsiteX3" fmla="*/ 0 w 8458200"/>
                <a:gd name="connsiteY3" fmla="*/ 762000 h 762000"/>
                <a:gd name="connsiteX4" fmla="*/ 0 w 8458200"/>
                <a:gd name="connsiteY4" fmla="*/ 0 h 762000"/>
                <a:gd name="connsiteX0" fmla="*/ 0 w 8458200"/>
                <a:gd name="connsiteY0" fmla="*/ 0 h 762000"/>
                <a:gd name="connsiteX1" fmla="*/ 7967076 w 8458200"/>
                <a:gd name="connsiteY1" fmla="*/ 23517 h 762000"/>
                <a:gd name="connsiteX2" fmla="*/ 8458200 w 8458200"/>
                <a:gd name="connsiteY2" fmla="*/ 762000 h 762000"/>
                <a:gd name="connsiteX3" fmla="*/ 0 w 8458200"/>
                <a:gd name="connsiteY3" fmla="*/ 762000 h 762000"/>
                <a:gd name="connsiteX4" fmla="*/ 0 w 84582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58200" h="762000">
                  <a:moveTo>
                    <a:pt x="0" y="0"/>
                  </a:moveTo>
                  <a:lnTo>
                    <a:pt x="7967076" y="23517"/>
                  </a:lnTo>
                  <a:lnTo>
                    <a:pt x="8458200" y="762000"/>
                  </a:lnTo>
                  <a:lnTo>
                    <a:pt x="0" y="762000"/>
                  </a:lnTo>
                  <a:lnTo>
                    <a:pt x="0"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lnSpc>
                  <a:spcPct val="90000"/>
                </a:lnSpc>
                <a:defRPr/>
              </a:pPr>
              <a:endParaRPr lang="en-US" sz="1800" dirty="0">
                <a:solidFill>
                  <a:prstClr val="white"/>
                </a:solidFill>
              </a:endParaRPr>
            </a:p>
          </p:txBody>
        </p:sp>
        <p:sp>
          <p:nvSpPr>
            <p:cNvPr id="64521" name="Rectangle 12"/>
            <p:cNvSpPr>
              <a:spLocks noChangeArrowheads="1"/>
            </p:cNvSpPr>
            <p:nvPr/>
          </p:nvSpPr>
          <p:spPr bwMode="gray">
            <a:xfrm>
              <a:off x="5043474" y="4274403"/>
              <a:ext cx="6884878" cy="86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a:r>
                <a:rPr lang="en-US" sz="3600" dirty="0" smtClean="0">
                  <a:solidFill>
                    <a:srgbClr val="FFFFFF"/>
                  </a:solidFill>
                  <a:latin typeface="Calibri" charset="0"/>
                </a:rPr>
                <a:t>YOU’RE </a:t>
              </a:r>
              <a:r>
                <a:rPr lang="en-US" sz="3600" dirty="0">
                  <a:solidFill>
                    <a:srgbClr val="FFFFFF"/>
                  </a:solidFill>
                  <a:latin typeface="Calibri" charset="0"/>
                </a:rPr>
                <a:t>BEING </a:t>
              </a:r>
              <a:r>
                <a:rPr lang="en-US" sz="3600" b="1" dirty="0">
                  <a:solidFill>
                    <a:srgbClr val="FFFFFF"/>
                  </a:solidFill>
                  <a:latin typeface="Calibri" charset="0"/>
                </a:rPr>
                <a:t>DISRUPTED</a:t>
              </a:r>
            </a:p>
          </p:txBody>
        </p:sp>
      </p:grpSp>
      <p:sp>
        <p:nvSpPr>
          <p:cNvPr id="64519" name="Slide Number Placeholder 3"/>
          <p:cNvSpPr>
            <a:spLocks noGrp="1"/>
          </p:cNvSpPr>
          <p:nvPr>
            <p:ph type="sldNum" sz="quarter" idx="4"/>
          </p:nvPr>
        </p:nvSpPr>
        <p:spPr bwMode="gray">
          <a:xfrm>
            <a:off x="8459212" y="4917186"/>
            <a:ext cx="286320" cy="13716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557213" indent="-214313">
              <a:defRPr>
                <a:solidFill>
                  <a:schemeClr val="tx1"/>
                </a:solidFill>
                <a:latin typeface="Calibri" charset="0"/>
                <a:ea typeface="ＭＳ Ｐゴシック" charset="0"/>
              </a:defRPr>
            </a:lvl2pPr>
            <a:lvl3pPr marL="857250" indent="-171450">
              <a:defRPr>
                <a:solidFill>
                  <a:schemeClr val="tx1"/>
                </a:solidFill>
                <a:latin typeface="Calibri" charset="0"/>
                <a:ea typeface="ＭＳ Ｐゴシック" charset="0"/>
              </a:defRPr>
            </a:lvl3pPr>
            <a:lvl4pPr marL="1200150" indent="-171450">
              <a:defRPr>
                <a:solidFill>
                  <a:schemeClr val="tx1"/>
                </a:solidFill>
                <a:latin typeface="Calibri" charset="0"/>
                <a:ea typeface="ＭＳ Ｐゴシック" charset="0"/>
              </a:defRPr>
            </a:lvl4pPr>
            <a:lvl5pPr marL="1543050" indent="-171450">
              <a:defRPr>
                <a:solidFill>
                  <a:schemeClr val="tx1"/>
                </a:solidFill>
                <a:latin typeface="Calibri" charset="0"/>
                <a:ea typeface="ＭＳ Ｐゴシック" charset="0"/>
              </a:defRPr>
            </a:lvl5pPr>
            <a:lvl6pPr marL="1885950" indent="-171450" fontAlgn="base">
              <a:spcBef>
                <a:spcPct val="0"/>
              </a:spcBef>
              <a:spcAft>
                <a:spcPct val="0"/>
              </a:spcAft>
              <a:defRPr>
                <a:solidFill>
                  <a:schemeClr val="tx1"/>
                </a:solidFill>
                <a:latin typeface="Calibri" charset="0"/>
                <a:ea typeface="ＭＳ Ｐゴシック" charset="0"/>
              </a:defRPr>
            </a:lvl6pPr>
            <a:lvl7pPr marL="2228850" indent="-171450" fontAlgn="base">
              <a:spcBef>
                <a:spcPct val="0"/>
              </a:spcBef>
              <a:spcAft>
                <a:spcPct val="0"/>
              </a:spcAft>
              <a:defRPr>
                <a:solidFill>
                  <a:schemeClr val="tx1"/>
                </a:solidFill>
                <a:latin typeface="Calibri" charset="0"/>
                <a:ea typeface="ＭＳ Ｐゴシック" charset="0"/>
              </a:defRPr>
            </a:lvl7pPr>
            <a:lvl8pPr marL="2571750" indent="-171450" fontAlgn="base">
              <a:spcBef>
                <a:spcPct val="0"/>
              </a:spcBef>
              <a:spcAft>
                <a:spcPct val="0"/>
              </a:spcAft>
              <a:defRPr>
                <a:solidFill>
                  <a:schemeClr val="tx1"/>
                </a:solidFill>
                <a:latin typeface="Calibri" charset="0"/>
                <a:ea typeface="ＭＳ Ｐゴシック" charset="0"/>
              </a:defRPr>
            </a:lvl8pPr>
            <a:lvl9pPr marL="2914650" indent="-171450" fontAlgn="base">
              <a:spcBef>
                <a:spcPct val="0"/>
              </a:spcBef>
              <a:spcAft>
                <a:spcPct val="0"/>
              </a:spcAft>
              <a:defRPr>
                <a:solidFill>
                  <a:schemeClr val="tx1"/>
                </a:solidFill>
                <a:latin typeface="Calibri" charset="0"/>
                <a:ea typeface="ＭＳ Ｐゴシック" charset="0"/>
              </a:defRPr>
            </a:lvl9pPr>
          </a:lstStyle>
          <a:p>
            <a:fld id="{B83A4818-60AF-9B45-A5E2-D081FD291DB7}" type="slidenum">
              <a:rPr lang="en-US">
                <a:solidFill>
                  <a:srgbClr val="9F9F9F"/>
                </a:solidFill>
              </a:rPr>
              <a:pPr/>
              <a:t>11</a:t>
            </a:fld>
            <a:endParaRPr lang="en-US" dirty="0">
              <a:solidFill>
                <a:srgbClr val="9F9F9F"/>
              </a:solidFill>
            </a:endParaRPr>
          </a:p>
        </p:txBody>
      </p:sp>
    </p:spTree>
    <p:extLst>
      <p:ext uri="{BB962C8B-B14F-4D97-AF65-F5344CB8AC3E}">
        <p14:creationId xmlns:p14="http://schemas.microsoft.com/office/powerpoint/2010/main" val="1133355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ppt_x"/>
                                          </p:val>
                                        </p:tav>
                                        <p:tav tm="100000">
                                          <p:val>
                                            <p:strVal val="#ppt_x"/>
                                          </p:val>
                                        </p:tav>
                                      </p:tavLst>
                                    </p:anim>
                                    <p:anim calcmode="lin" valueType="num">
                                      <p:cBhvr additive="base">
                                        <p:cTn id="13"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C51EAA63-D034-42AE-91FA-B13B9518C7BE}" type="slidenum">
              <a:rPr lang="en-US" smtClean="0"/>
              <a:pPr/>
              <a:t>12</a:t>
            </a:fld>
            <a:endParaRPr lang="en-US" dirty="0"/>
          </a:p>
        </p:txBody>
      </p:sp>
      <p:sp>
        <p:nvSpPr>
          <p:cNvPr id="69" name="TextBox 68"/>
          <p:cNvSpPr txBox="1"/>
          <p:nvPr/>
        </p:nvSpPr>
        <p:spPr>
          <a:xfrm>
            <a:off x="448453" y="334339"/>
            <a:ext cx="8045893" cy="508284"/>
          </a:xfrm>
          <a:prstGeom prst="rect">
            <a:avLst/>
          </a:prstGeom>
          <a:noFill/>
        </p:spPr>
        <p:txBody>
          <a:bodyPr wrap="square" lIns="0" tIns="0" rIns="0" bIns="0" rtlCol="0">
            <a:noAutofit/>
          </a:bodyPr>
          <a:lstStyle/>
          <a:p>
            <a:pPr algn="ctr" defTabSz="457200">
              <a:lnSpc>
                <a:spcPct val="90000"/>
              </a:lnSpc>
            </a:pPr>
            <a:r>
              <a:rPr lang="en-US" sz="2100" dirty="0" smtClean="0">
                <a:solidFill>
                  <a:srgbClr val="FFFFFF"/>
                </a:solidFill>
                <a:ea typeface="Calibri" charset="0"/>
                <a:cs typeface="Calibri" charset="0"/>
              </a:rPr>
              <a:t>Technology Enables Transformation </a:t>
            </a:r>
            <a:r>
              <a:rPr lang="en-US" sz="2100" smtClean="0">
                <a:solidFill>
                  <a:srgbClr val="FFFFFF"/>
                </a:solidFill>
                <a:ea typeface="Calibri" charset="0"/>
                <a:cs typeface="Calibri" charset="0"/>
              </a:rPr>
              <a:t>and Disruption</a:t>
            </a:r>
            <a:endParaRPr lang="en-US" sz="2100" dirty="0">
              <a:solidFill>
                <a:srgbClr val="FFFFFF"/>
              </a:solidFill>
              <a:ea typeface="Calibri" charset="0"/>
              <a:cs typeface="Calibri" charset="0"/>
            </a:endParaRPr>
          </a:p>
        </p:txBody>
      </p:sp>
      <p:cxnSp>
        <p:nvCxnSpPr>
          <p:cNvPr id="154" name="Straight Connector 153"/>
          <p:cNvCxnSpPr>
            <a:stCxn id="167" idx="3"/>
            <a:endCxn id="168" idx="1"/>
          </p:cNvCxnSpPr>
          <p:nvPr/>
        </p:nvCxnSpPr>
        <p:spPr>
          <a:xfrm flipV="1">
            <a:off x="2747442" y="1971466"/>
            <a:ext cx="711281" cy="595883"/>
          </a:xfrm>
          <a:prstGeom prst="line">
            <a:avLst/>
          </a:prstGeom>
          <a:noFill/>
          <a:ln w="12700" cap="flat" cmpd="sng" algn="ctr">
            <a:solidFill>
              <a:srgbClr val="FFFFFF"/>
            </a:solidFill>
            <a:prstDash val="solid"/>
            <a:miter lim="800000"/>
          </a:ln>
          <a:effectLst/>
        </p:spPr>
      </p:cxnSp>
      <p:cxnSp>
        <p:nvCxnSpPr>
          <p:cNvPr id="155" name="Straight Connector 154"/>
          <p:cNvCxnSpPr>
            <a:stCxn id="168" idx="6"/>
            <a:endCxn id="186" idx="2"/>
          </p:cNvCxnSpPr>
          <p:nvPr/>
        </p:nvCxnSpPr>
        <p:spPr>
          <a:xfrm>
            <a:off x="4136143" y="1690797"/>
            <a:ext cx="1486127" cy="123119"/>
          </a:xfrm>
          <a:prstGeom prst="line">
            <a:avLst/>
          </a:prstGeom>
          <a:noFill/>
          <a:ln w="12700" cap="flat" cmpd="sng" algn="ctr">
            <a:solidFill>
              <a:srgbClr val="FFFFFF"/>
            </a:solidFill>
            <a:prstDash val="solid"/>
            <a:miter lim="800000"/>
          </a:ln>
          <a:effectLst/>
        </p:spPr>
      </p:cxnSp>
      <p:cxnSp>
        <p:nvCxnSpPr>
          <p:cNvPr id="156" name="Straight Connector 155"/>
          <p:cNvCxnSpPr>
            <a:stCxn id="192" idx="4"/>
            <a:endCxn id="186" idx="1"/>
          </p:cNvCxnSpPr>
          <p:nvPr/>
        </p:nvCxnSpPr>
        <p:spPr>
          <a:xfrm flipV="1">
            <a:off x="5591371" y="2094585"/>
            <a:ext cx="147125" cy="949167"/>
          </a:xfrm>
          <a:prstGeom prst="line">
            <a:avLst/>
          </a:prstGeom>
          <a:noFill/>
          <a:ln w="12700" cap="flat" cmpd="sng" algn="ctr">
            <a:solidFill>
              <a:srgbClr val="FFFFFF"/>
            </a:solidFill>
            <a:prstDash val="solid"/>
            <a:miter lim="800000"/>
          </a:ln>
          <a:effectLst/>
        </p:spPr>
      </p:cxnSp>
      <p:cxnSp>
        <p:nvCxnSpPr>
          <p:cNvPr id="157" name="Straight Connector 156"/>
          <p:cNvCxnSpPr>
            <a:stCxn id="168" idx="7"/>
            <a:endCxn id="192" idx="3"/>
          </p:cNvCxnSpPr>
          <p:nvPr/>
        </p:nvCxnSpPr>
        <p:spPr>
          <a:xfrm>
            <a:off x="4019915" y="1971468"/>
            <a:ext cx="1290860" cy="1188388"/>
          </a:xfrm>
          <a:prstGeom prst="line">
            <a:avLst/>
          </a:prstGeom>
          <a:noFill/>
          <a:ln w="12700" cap="flat" cmpd="sng" algn="ctr">
            <a:solidFill>
              <a:srgbClr val="FFFFFF"/>
            </a:solidFill>
            <a:prstDash val="solid"/>
            <a:miter lim="800000"/>
          </a:ln>
          <a:effectLst/>
        </p:spPr>
      </p:cxnSp>
      <p:cxnSp>
        <p:nvCxnSpPr>
          <p:cNvPr id="158" name="Straight Connector 157"/>
          <p:cNvCxnSpPr>
            <a:stCxn id="168" idx="0"/>
            <a:endCxn id="189" idx="4"/>
          </p:cNvCxnSpPr>
          <p:nvPr/>
        </p:nvCxnSpPr>
        <p:spPr>
          <a:xfrm>
            <a:off x="3739318" y="2087725"/>
            <a:ext cx="383834" cy="1164058"/>
          </a:xfrm>
          <a:prstGeom prst="line">
            <a:avLst/>
          </a:prstGeom>
          <a:noFill/>
          <a:ln w="12700" cap="flat" cmpd="sng" algn="ctr">
            <a:solidFill>
              <a:srgbClr val="FFFFFF"/>
            </a:solidFill>
            <a:prstDash val="solid"/>
            <a:miter lim="800000"/>
          </a:ln>
          <a:effectLst/>
        </p:spPr>
      </p:cxnSp>
      <p:cxnSp>
        <p:nvCxnSpPr>
          <p:cNvPr id="159" name="Straight Connector 158"/>
          <p:cNvCxnSpPr>
            <a:stCxn id="167" idx="1"/>
            <a:endCxn id="189" idx="5"/>
          </p:cNvCxnSpPr>
          <p:nvPr/>
        </p:nvCxnSpPr>
        <p:spPr>
          <a:xfrm>
            <a:off x="2747442" y="3127938"/>
            <a:ext cx="1095490" cy="239946"/>
          </a:xfrm>
          <a:prstGeom prst="line">
            <a:avLst/>
          </a:prstGeom>
          <a:noFill/>
          <a:ln w="12700" cap="flat" cmpd="sng" algn="ctr">
            <a:solidFill>
              <a:srgbClr val="FFFFFF"/>
            </a:solidFill>
            <a:prstDash val="solid"/>
            <a:miter lim="800000"/>
          </a:ln>
          <a:effectLst/>
        </p:spPr>
      </p:cxnSp>
      <p:cxnSp>
        <p:nvCxnSpPr>
          <p:cNvPr id="160" name="Straight Connector 159"/>
          <p:cNvCxnSpPr>
            <a:stCxn id="189" idx="2"/>
            <a:endCxn id="192" idx="2"/>
          </p:cNvCxnSpPr>
          <p:nvPr/>
        </p:nvCxnSpPr>
        <p:spPr>
          <a:xfrm flipV="1">
            <a:off x="4519446" y="3440150"/>
            <a:ext cx="675102" cy="208030"/>
          </a:xfrm>
          <a:prstGeom prst="line">
            <a:avLst/>
          </a:prstGeom>
          <a:noFill/>
          <a:ln w="12700" cap="flat" cmpd="sng" algn="ctr">
            <a:solidFill>
              <a:srgbClr val="FFFFFF"/>
            </a:solidFill>
            <a:prstDash val="solid"/>
            <a:miter lim="800000"/>
          </a:ln>
          <a:effectLst/>
        </p:spPr>
      </p:cxnSp>
      <p:cxnSp>
        <p:nvCxnSpPr>
          <p:cNvPr id="161" name="Straight Connector 160"/>
          <p:cNvCxnSpPr>
            <a:stCxn id="174" idx="2"/>
            <a:endCxn id="189" idx="7"/>
          </p:cNvCxnSpPr>
          <p:nvPr/>
        </p:nvCxnSpPr>
        <p:spPr>
          <a:xfrm flipV="1">
            <a:off x="3275340" y="3928473"/>
            <a:ext cx="567592" cy="178115"/>
          </a:xfrm>
          <a:prstGeom prst="line">
            <a:avLst/>
          </a:prstGeom>
          <a:noFill/>
          <a:ln w="6350" cap="flat" cmpd="sng" algn="ctr">
            <a:solidFill>
              <a:srgbClr val="FFFFFF"/>
            </a:solidFill>
            <a:prstDash val="dash"/>
            <a:miter lim="800000"/>
          </a:ln>
          <a:effectLst/>
        </p:spPr>
      </p:cxnSp>
      <p:cxnSp>
        <p:nvCxnSpPr>
          <p:cNvPr id="162" name="Straight Connector 161"/>
          <p:cNvCxnSpPr>
            <a:stCxn id="170" idx="3"/>
            <a:endCxn id="173" idx="7"/>
          </p:cNvCxnSpPr>
          <p:nvPr/>
        </p:nvCxnSpPr>
        <p:spPr>
          <a:xfrm flipV="1">
            <a:off x="2327752" y="1489946"/>
            <a:ext cx="219209" cy="350647"/>
          </a:xfrm>
          <a:prstGeom prst="line">
            <a:avLst/>
          </a:prstGeom>
          <a:noFill/>
          <a:ln w="6350" cap="flat" cmpd="sng" algn="ctr">
            <a:solidFill>
              <a:srgbClr val="FFFFFF"/>
            </a:solidFill>
            <a:prstDash val="dash"/>
            <a:miter lim="800000"/>
          </a:ln>
          <a:effectLst/>
        </p:spPr>
      </p:cxnSp>
      <p:cxnSp>
        <p:nvCxnSpPr>
          <p:cNvPr id="163" name="Straight Connector 162"/>
          <p:cNvCxnSpPr>
            <a:stCxn id="170" idx="0"/>
            <a:endCxn id="167" idx="4"/>
          </p:cNvCxnSpPr>
          <p:nvPr/>
        </p:nvCxnSpPr>
        <p:spPr>
          <a:xfrm>
            <a:off x="2242534" y="2046377"/>
            <a:ext cx="224244" cy="404870"/>
          </a:xfrm>
          <a:prstGeom prst="line">
            <a:avLst/>
          </a:prstGeom>
          <a:noFill/>
          <a:ln w="6350" cap="flat" cmpd="sng" algn="ctr">
            <a:solidFill>
              <a:srgbClr val="FFFFFF"/>
            </a:solidFill>
            <a:prstDash val="dash"/>
            <a:miter lim="800000"/>
          </a:ln>
          <a:effectLst/>
        </p:spPr>
      </p:cxnSp>
      <p:cxnSp>
        <p:nvCxnSpPr>
          <p:cNvPr id="164" name="Straight Connector 163"/>
          <p:cNvCxnSpPr>
            <a:stCxn id="173" idx="2"/>
            <a:endCxn id="168" idx="3"/>
          </p:cNvCxnSpPr>
          <p:nvPr/>
        </p:nvCxnSpPr>
        <p:spPr>
          <a:xfrm>
            <a:off x="2752693" y="1404705"/>
            <a:ext cx="706030" cy="5423"/>
          </a:xfrm>
          <a:prstGeom prst="line">
            <a:avLst/>
          </a:prstGeom>
          <a:noFill/>
          <a:ln w="6350" cap="flat" cmpd="sng" algn="ctr">
            <a:solidFill>
              <a:srgbClr val="FFFFFF"/>
            </a:solidFill>
            <a:prstDash val="dash"/>
            <a:miter lim="800000"/>
          </a:ln>
          <a:effectLst/>
        </p:spPr>
      </p:cxnSp>
      <p:cxnSp>
        <p:nvCxnSpPr>
          <p:cNvPr id="165" name="Straight Connector 164"/>
          <p:cNvCxnSpPr>
            <a:stCxn id="186" idx="6"/>
            <a:endCxn id="166" idx="6"/>
          </p:cNvCxnSpPr>
          <p:nvPr/>
        </p:nvCxnSpPr>
        <p:spPr>
          <a:xfrm>
            <a:off x="6415917" y="1813917"/>
            <a:ext cx="716962" cy="307885"/>
          </a:xfrm>
          <a:prstGeom prst="line">
            <a:avLst/>
          </a:prstGeom>
          <a:noFill/>
          <a:ln w="6350" cap="flat" cmpd="sng" algn="ctr">
            <a:solidFill>
              <a:srgbClr val="FFFFFF"/>
            </a:solidFill>
            <a:prstDash val="dash"/>
            <a:miter lim="800000"/>
          </a:ln>
          <a:effectLst/>
        </p:spPr>
      </p:cxnSp>
      <p:sp>
        <p:nvSpPr>
          <p:cNvPr id="166" name="Oval 165"/>
          <p:cNvSpPr/>
          <p:nvPr/>
        </p:nvSpPr>
        <p:spPr>
          <a:xfrm rot="10800000">
            <a:off x="7132879" y="2001255"/>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70" name="Oval 169"/>
          <p:cNvSpPr/>
          <p:nvPr/>
        </p:nvSpPr>
        <p:spPr>
          <a:xfrm rot="10800000">
            <a:off x="2122020" y="1805286"/>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71" name="TextBox 170"/>
          <p:cNvSpPr txBox="1"/>
          <p:nvPr/>
        </p:nvSpPr>
        <p:spPr>
          <a:xfrm>
            <a:off x="700945" y="1206315"/>
            <a:ext cx="1759013" cy="553998"/>
          </a:xfrm>
          <a:prstGeom prst="rect">
            <a:avLst/>
          </a:prstGeom>
          <a:noFill/>
        </p:spPr>
        <p:txBody>
          <a:bodyPr wrap="square" rtlCol="0">
            <a:spAutoFit/>
          </a:bodyPr>
          <a:lstStyle/>
          <a:p>
            <a:pPr algn="r" defTabSz="457200">
              <a:defRPr/>
            </a:pPr>
            <a:r>
              <a:rPr lang="en-US" sz="1500" kern="0" dirty="0">
                <a:solidFill>
                  <a:srgbClr val="FFFFFF"/>
                </a:solidFill>
              </a:rPr>
              <a:t>Artificial Intelligence</a:t>
            </a:r>
          </a:p>
        </p:txBody>
      </p:sp>
      <p:sp>
        <p:nvSpPr>
          <p:cNvPr id="172" name="TextBox 171"/>
          <p:cNvSpPr txBox="1"/>
          <p:nvPr/>
        </p:nvSpPr>
        <p:spPr>
          <a:xfrm>
            <a:off x="1127091" y="2659502"/>
            <a:ext cx="1255774" cy="323165"/>
          </a:xfrm>
          <a:prstGeom prst="rect">
            <a:avLst/>
          </a:prstGeom>
          <a:noFill/>
        </p:spPr>
        <p:txBody>
          <a:bodyPr wrap="square" rtlCol="0">
            <a:spAutoFit/>
          </a:bodyPr>
          <a:lstStyle/>
          <a:p>
            <a:pPr defTabSz="457200">
              <a:defRPr/>
            </a:pPr>
            <a:r>
              <a:rPr lang="en-US" sz="1500" kern="0" dirty="0" smtClean="0">
                <a:solidFill>
                  <a:srgbClr val="FFFFFF"/>
                </a:solidFill>
              </a:rPr>
              <a:t>Big Data</a:t>
            </a:r>
            <a:endParaRPr lang="en-US" sz="1500" kern="0" dirty="0">
              <a:solidFill>
                <a:srgbClr val="FFFFFF"/>
              </a:solidFill>
            </a:endParaRPr>
          </a:p>
        </p:txBody>
      </p:sp>
      <p:sp>
        <p:nvSpPr>
          <p:cNvPr id="173" name="Oval 172"/>
          <p:cNvSpPr/>
          <p:nvPr/>
        </p:nvSpPr>
        <p:spPr>
          <a:xfrm rot="10800000">
            <a:off x="2511663" y="1284160"/>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74" name="Oval 173"/>
          <p:cNvSpPr/>
          <p:nvPr/>
        </p:nvSpPr>
        <p:spPr>
          <a:xfrm rot="10800000">
            <a:off x="3034310" y="3986043"/>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75" name="TextBox 174"/>
          <p:cNvSpPr txBox="1"/>
          <p:nvPr/>
        </p:nvSpPr>
        <p:spPr>
          <a:xfrm>
            <a:off x="7409686" y="1981237"/>
            <a:ext cx="1225216" cy="323165"/>
          </a:xfrm>
          <a:prstGeom prst="rect">
            <a:avLst/>
          </a:prstGeom>
          <a:noFill/>
        </p:spPr>
        <p:txBody>
          <a:bodyPr wrap="square" rtlCol="0">
            <a:spAutoFit/>
          </a:bodyPr>
          <a:lstStyle/>
          <a:p>
            <a:pPr defTabSz="457200">
              <a:defRPr/>
            </a:pPr>
            <a:r>
              <a:rPr lang="en-US" sz="1500" kern="0" dirty="0">
                <a:solidFill>
                  <a:srgbClr val="FFFFFF"/>
                </a:solidFill>
              </a:rPr>
              <a:t>Blockchain</a:t>
            </a:r>
          </a:p>
        </p:txBody>
      </p:sp>
      <p:sp>
        <p:nvSpPr>
          <p:cNvPr id="176" name="TextBox 175"/>
          <p:cNvSpPr txBox="1"/>
          <p:nvPr/>
        </p:nvSpPr>
        <p:spPr>
          <a:xfrm>
            <a:off x="1472311" y="3956326"/>
            <a:ext cx="1518713" cy="553998"/>
          </a:xfrm>
          <a:prstGeom prst="rect">
            <a:avLst/>
          </a:prstGeom>
          <a:noFill/>
        </p:spPr>
        <p:txBody>
          <a:bodyPr wrap="square" rtlCol="0">
            <a:spAutoFit/>
          </a:bodyPr>
          <a:lstStyle/>
          <a:p>
            <a:pPr defTabSz="457200">
              <a:defRPr/>
            </a:pPr>
            <a:r>
              <a:rPr lang="en-US" sz="1500" kern="0" dirty="0">
                <a:solidFill>
                  <a:srgbClr val="FFFFFF"/>
                </a:solidFill>
              </a:rPr>
              <a:t>Internet of Things</a:t>
            </a:r>
          </a:p>
        </p:txBody>
      </p:sp>
      <p:sp>
        <p:nvSpPr>
          <p:cNvPr id="178" name="TextBox 177"/>
          <p:cNvSpPr txBox="1"/>
          <p:nvPr/>
        </p:nvSpPr>
        <p:spPr>
          <a:xfrm>
            <a:off x="5315229" y="4224375"/>
            <a:ext cx="2956709" cy="323165"/>
          </a:xfrm>
          <a:prstGeom prst="rect">
            <a:avLst/>
          </a:prstGeom>
          <a:noFill/>
        </p:spPr>
        <p:txBody>
          <a:bodyPr wrap="square" rtlCol="0">
            <a:spAutoFit/>
          </a:bodyPr>
          <a:lstStyle/>
          <a:p>
            <a:pPr defTabSz="457200">
              <a:defRPr/>
            </a:pPr>
            <a:r>
              <a:rPr lang="en-US" sz="1500" kern="0" dirty="0" smtClean="0">
                <a:solidFill>
                  <a:srgbClr val="FFFFFF"/>
                </a:solidFill>
              </a:rPr>
              <a:t>Robotics Process Automation</a:t>
            </a:r>
            <a:endParaRPr lang="en-US" sz="1500" kern="0" dirty="0">
              <a:solidFill>
                <a:srgbClr val="FFFFFF"/>
              </a:solidFill>
            </a:endParaRPr>
          </a:p>
        </p:txBody>
      </p:sp>
      <p:sp>
        <p:nvSpPr>
          <p:cNvPr id="179" name="TextBox 178"/>
          <p:cNvSpPr txBox="1"/>
          <p:nvPr/>
        </p:nvSpPr>
        <p:spPr>
          <a:xfrm>
            <a:off x="6688249" y="2997685"/>
            <a:ext cx="1583690" cy="553998"/>
          </a:xfrm>
          <a:prstGeom prst="rect">
            <a:avLst/>
          </a:prstGeom>
          <a:noFill/>
        </p:spPr>
        <p:txBody>
          <a:bodyPr wrap="square" rtlCol="0">
            <a:spAutoFit/>
          </a:bodyPr>
          <a:lstStyle/>
          <a:p>
            <a:pPr defTabSz="457200">
              <a:defRPr/>
            </a:pPr>
            <a:r>
              <a:rPr lang="en-US" sz="1500" kern="0" dirty="0">
                <a:solidFill>
                  <a:srgbClr val="FFFFFF"/>
                </a:solidFill>
              </a:rPr>
              <a:t>Machine Learning</a:t>
            </a:r>
          </a:p>
        </p:txBody>
      </p:sp>
      <p:cxnSp>
        <p:nvCxnSpPr>
          <p:cNvPr id="180" name="Straight Connector 179"/>
          <p:cNvCxnSpPr>
            <a:stCxn id="184" idx="3"/>
            <a:endCxn id="192" idx="1"/>
          </p:cNvCxnSpPr>
          <p:nvPr/>
        </p:nvCxnSpPr>
        <p:spPr>
          <a:xfrm flipV="1">
            <a:off x="5198798" y="3720443"/>
            <a:ext cx="111977" cy="482670"/>
          </a:xfrm>
          <a:prstGeom prst="line">
            <a:avLst/>
          </a:prstGeom>
          <a:noFill/>
          <a:ln w="6350" cap="flat" cmpd="sng" algn="ctr">
            <a:solidFill>
              <a:srgbClr val="FFFFFF"/>
            </a:solidFill>
            <a:prstDash val="dash"/>
            <a:miter lim="800000"/>
          </a:ln>
          <a:effectLst/>
        </p:spPr>
      </p:cxnSp>
      <p:cxnSp>
        <p:nvCxnSpPr>
          <p:cNvPr id="181" name="Straight Connector 180"/>
          <p:cNvCxnSpPr>
            <a:stCxn id="184" idx="6"/>
            <a:endCxn id="189" idx="1"/>
          </p:cNvCxnSpPr>
          <p:nvPr/>
        </p:nvCxnSpPr>
        <p:spPr>
          <a:xfrm flipH="1" flipV="1">
            <a:off x="4403375" y="3928474"/>
            <a:ext cx="589692" cy="359879"/>
          </a:xfrm>
          <a:prstGeom prst="line">
            <a:avLst/>
          </a:prstGeom>
          <a:noFill/>
          <a:ln w="6350" cap="flat" cmpd="sng" algn="ctr">
            <a:solidFill>
              <a:srgbClr val="FFFFFF"/>
            </a:solidFill>
            <a:prstDash val="dash"/>
            <a:miter lim="800000"/>
          </a:ln>
          <a:effectLst/>
        </p:spPr>
      </p:cxnSp>
      <p:cxnSp>
        <p:nvCxnSpPr>
          <p:cNvPr id="182" name="Straight Connector 181"/>
          <p:cNvCxnSpPr>
            <a:stCxn id="186" idx="0"/>
            <a:endCxn id="183" idx="5"/>
          </p:cNvCxnSpPr>
          <p:nvPr/>
        </p:nvCxnSpPr>
        <p:spPr>
          <a:xfrm>
            <a:off x="6019094" y="2210843"/>
            <a:ext cx="414664" cy="851646"/>
          </a:xfrm>
          <a:prstGeom prst="line">
            <a:avLst/>
          </a:prstGeom>
          <a:noFill/>
          <a:ln w="6350" cap="flat" cmpd="sng" algn="ctr">
            <a:solidFill>
              <a:srgbClr val="FFFFFF"/>
            </a:solidFill>
            <a:prstDash val="dash"/>
            <a:miter lim="800000"/>
          </a:ln>
          <a:effectLst/>
        </p:spPr>
      </p:cxnSp>
      <p:sp>
        <p:nvSpPr>
          <p:cNvPr id="183" name="Oval 182"/>
          <p:cNvSpPr/>
          <p:nvPr/>
        </p:nvSpPr>
        <p:spPr>
          <a:xfrm rot="10800000">
            <a:off x="6398460" y="3027183"/>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84" name="Oval 183"/>
          <p:cNvSpPr/>
          <p:nvPr/>
        </p:nvSpPr>
        <p:spPr>
          <a:xfrm rot="10800000">
            <a:off x="4993068" y="4167807"/>
            <a:ext cx="241030" cy="241093"/>
          </a:xfrm>
          <a:prstGeom prst="ellipse">
            <a:avLst/>
          </a:prstGeom>
          <a:solidFill>
            <a:schemeClr val="tx1"/>
          </a:solidFill>
          <a:ln w="12700" cap="flat" cmpd="sng" algn="ctr">
            <a:noFill/>
            <a:prstDash val="solid"/>
            <a:miter lim="800000"/>
          </a:ln>
          <a:effectLst/>
        </p:spPr>
        <p:txBody>
          <a:bodyPr rtlCol="0" anchor="ctr"/>
          <a:lstStyle/>
          <a:p>
            <a:pPr algn="ctr" defTabSz="457200">
              <a:defRPr/>
            </a:pPr>
            <a:endParaRPr lang="en-US" kern="0">
              <a:solidFill>
                <a:srgbClr val="FFFFFF"/>
              </a:solidFill>
            </a:endParaRPr>
          </a:p>
        </p:txBody>
      </p:sp>
      <p:sp>
        <p:nvSpPr>
          <p:cNvPr id="186" name="Oval 185"/>
          <p:cNvSpPr/>
          <p:nvPr/>
        </p:nvSpPr>
        <p:spPr>
          <a:xfrm rot="10800000" flipH="1">
            <a:off x="5622269" y="1416989"/>
            <a:ext cx="793647" cy="793854"/>
          </a:xfrm>
          <a:prstGeom prst="ellipse">
            <a:avLst/>
          </a:prstGeom>
          <a:gradFill flip="none" rotWithShape="1">
            <a:gsLst>
              <a:gs pos="100000">
                <a:schemeClr val="accent2">
                  <a:lumMod val="75000"/>
                  <a:alpha val="60000"/>
                </a:schemeClr>
              </a:gs>
              <a:gs pos="0">
                <a:schemeClr val="accent5">
                  <a:alpha val="60000"/>
                </a:schemeClr>
              </a:gs>
            </a:gsLst>
            <a:lin ang="5400000" scaled="1"/>
            <a:tileRect/>
          </a:gradFill>
          <a:ln w="19050" cap="flat" cmpd="sng" algn="ctr">
            <a:solidFill>
              <a:srgbClr val="C7CACA"/>
            </a:solidFill>
            <a:prstDash val="solid"/>
            <a:miter lim="800000"/>
          </a:ln>
          <a:effectLst/>
        </p:spPr>
        <p:txBody>
          <a:bodyPr rtlCol="0" anchor="ctr"/>
          <a:lstStyle/>
          <a:p>
            <a:pPr algn="ctr" defTabSz="457200"/>
            <a:endParaRPr lang="en-US" kern="0">
              <a:solidFill>
                <a:srgbClr val="FFFFFF"/>
              </a:solidFill>
            </a:endParaRPr>
          </a:p>
        </p:txBody>
      </p:sp>
      <p:sp>
        <p:nvSpPr>
          <p:cNvPr id="189" name="Oval 188"/>
          <p:cNvSpPr/>
          <p:nvPr/>
        </p:nvSpPr>
        <p:spPr>
          <a:xfrm rot="10800000">
            <a:off x="3726860" y="3251782"/>
            <a:ext cx="792587" cy="792794"/>
          </a:xfrm>
          <a:prstGeom prst="ellipse">
            <a:avLst/>
          </a:prstGeom>
          <a:gradFill flip="none" rotWithShape="1">
            <a:gsLst>
              <a:gs pos="100000">
                <a:schemeClr val="accent2">
                  <a:lumMod val="75000"/>
                  <a:alpha val="60000"/>
                </a:schemeClr>
              </a:gs>
              <a:gs pos="0">
                <a:schemeClr val="accent5">
                  <a:alpha val="60000"/>
                </a:schemeClr>
              </a:gs>
            </a:gsLst>
            <a:lin ang="5400000" scaled="1"/>
            <a:tileRect/>
          </a:gradFill>
          <a:ln w="19050" cap="flat" cmpd="sng" algn="ctr">
            <a:solidFill>
              <a:srgbClr val="C7CACA"/>
            </a:solidFill>
            <a:prstDash val="solid"/>
            <a:miter lim="800000"/>
          </a:ln>
          <a:effectLst/>
        </p:spPr>
        <p:txBody>
          <a:bodyPr rtlCol="0" anchor="ctr"/>
          <a:lstStyle/>
          <a:p>
            <a:pPr algn="ctr" defTabSz="457200"/>
            <a:endParaRPr lang="en-US" kern="0">
              <a:solidFill>
                <a:srgbClr val="FFFFFF"/>
              </a:solidFill>
            </a:endParaRPr>
          </a:p>
        </p:txBody>
      </p:sp>
      <p:grpSp>
        <p:nvGrpSpPr>
          <p:cNvPr id="195" name="Group 194"/>
          <p:cNvGrpSpPr/>
          <p:nvPr/>
        </p:nvGrpSpPr>
        <p:grpSpPr>
          <a:xfrm>
            <a:off x="3867655" y="3457781"/>
            <a:ext cx="479762" cy="373038"/>
            <a:chOff x="3194050" y="1812925"/>
            <a:chExt cx="3068638" cy="2386013"/>
          </a:xfrm>
          <a:solidFill>
            <a:schemeClr val="tx1"/>
          </a:solidFill>
        </p:grpSpPr>
        <p:sp>
          <p:nvSpPr>
            <p:cNvPr id="196" name="Freeform 1"/>
            <p:cNvSpPr>
              <a:spLocks noChangeArrowheads="1"/>
            </p:cNvSpPr>
            <p:nvPr/>
          </p:nvSpPr>
          <p:spPr bwMode="auto">
            <a:xfrm>
              <a:off x="3194050" y="1812925"/>
              <a:ext cx="3068638" cy="1717675"/>
            </a:xfrm>
            <a:custGeom>
              <a:avLst/>
              <a:gdLst>
                <a:gd name="T0" fmla="*/ 6982 w 8526"/>
                <a:gd name="T1" fmla="*/ 1724 h 4771"/>
                <a:gd name="T2" fmla="*/ 6845 w 8526"/>
                <a:gd name="T3" fmla="*/ 1728 h 4771"/>
                <a:gd name="T4" fmla="*/ 5390 w 8526"/>
                <a:gd name="T5" fmla="*/ 664 h 4771"/>
                <a:gd name="T6" fmla="*/ 4886 w 8526"/>
                <a:gd name="T7" fmla="*/ 748 h 4771"/>
                <a:gd name="T8" fmla="*/ 3468 w 8526"/>
                <a:gd name="T9" fmla="*/ 0 h 4771"/>
                <a:gd name="T10" fmla="*/ 1788 w 8526"/>
                <a:gd name="T11" fmla="*/ 1328 h 4771"/>
                <a:gd name="T12" fmla="*/ 1743 w 8526"/>
                <a:gd name="T13" fmla="*/ 1328 h 4771"/>
                <a:gd name="T14" fmla="*/ 19 w 8526"/>
                <a:gd name="T15" fmla="*/ 3016 h 4771"/>
                <a:gd name="T16" fmla="*/ 1735 w 8526"/>
                <a:gd name="T17" fmla="*/ 4770 h 4771"/>
                <a:gd name="T18" fmla="*/ 1748 w 8526"/>
                <a:gd name="T19" fmla="*/ 4374 h 4771"/>
                <a:gd name="T20" fmla="*/ 418 w 8526"/>
                <a:gd name="T21" fmla="*/ 3086 h 4771"/>
                <a:gd name="T22" fmla="*/ 1743 w 8526"/>
                <a:gd name="T23" fmla="*/ 1720 h 4771"/>
                <a:gd name="T24" fmla="*/ 1760 w 8526"/>
                <a:gd name="T25" fmla="*/ 1720 h 4771"/>
                <a:gd name="T26" fmla="*/ 1777 w 8526"/>
                <a:gd name="T27" fmla="*/ 1720 h 4771"/>
                <a:gd name="T28" fmla="*/ 1958 w 8526"/>
                <a:gd name="T29" fmla="*/ 1724 h 4771"/>
                <a:gd name="T30" fmla="*/ 2136 w 8526"/>
                <a:gd name="T31" fmla="*/ 1587 h 4771"/>
                <a:gd name="T32" fmla="*/ 2176 w 8526"/>
                <a:gd name="T33" fmla="*/ 1410 h 4771"/>
                <a:gd name="T34" fmla="*/ 3468 w 8526"/>
                <a:gd name="T35" fmla="*/ 390 h 4771"/>
                <a:gd name="T36" fmla="*/ 4560 w 8526"/>
                <a:gd name="T37" fmla="*/ 965 h 4771"/>
                <a:gd name="T38" fmla="*/ 4657 w 8526"/>
                <a:gd name="T39" fmla="*/ 1102 h 4771"/>
                <a:gd name="T40" fmla="*/ 4859 w 8526"/>
                <a:gd name="T41" fmla="*/ 1167 h 4771"/>
                <a:gd name="T42" fmla="*/ 5011 w 8526"/>
                <a:gd name="T43" fmla="*/ 1115 h 4771"/>
                <a:gd name="T44" fmla="*/ 5249 w 8526"/>
                <a:gd name="T45" fmla="*/ 1058 h 4771"/>
                <a:gd name="T46" fmla="*/ 6469 w 8526"/>
                <a:gd name="T47" fmla="*/ 1836 h 4771"/>
                <a:gd name="T48" fmla="*/ 6522 w 8526"/>
                <a:gd name="T49" fmla="*/ 2002 h 4771"/>
                <a:gd name="T50" fmla="*/ 6708 w 8526"/>
                <a:gd name="T51" fmla="*/ 2127 h 4771"/>
                <a:gd name="T52" fmla="*/ 6885 w 8526"/>
                <a:gd name="T53" fmla="*/ 2110 h 4771"/>
                <a:gd name="T54" fmla="*/ 7066 w 8526"/>
                <a:gd name="T55" fmla="*/ 2110 h 4771"/>
                <a:gd name="T56" fmla="*/ 8109 w 8526"/>
                <a:gd name="T57" fmla="*/ 3149 h 4771"/>
                <a:gd name="T58" fmla="*/ 7062 w 8526"/>
                <a:gd name="T59" fmla="*/ 4355 h 4771"/>
                <a:gd name="T60" fmla="*/ 7062 w 8526"/>
                <a:gd name="T61" fmla="*/ 4753 h 4771"/>
                <a:gd name="T62" fmla="*/ 8508 w 8526"/>
                <a:gd name="T63" fmla="*/ 3202 h 4771"/>
                <a:gd name="T64" fmla="*/ 6982 w 8526"/>
                <a:gd name="T65" fmla="*/ 1724 h 4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526" h="4771">
                  <a:moveTo>
                    <a:pt x="6982" y="1724"/>
                  </a:moveTo>
                  <a:cubicBezTo>
                    <a:pt x="6937" y="1724"/>
                    <a:pt x="6889" y="1728"/>
                    <a:pt x="6845" y="1728"/>
                  </a:cubicBezTo>
                  <a:cubicBezTo>
                    <a:pt x="6651" y="1111"/>
                    <a:pt x="6071" y="664"/>
                    <a:pt x="5390" y="664"/>
                  </a:cubicBezTo>
                  <a:cubicBezTo>
                    <a:pt x="5213" y="664"/>
                    <a:pt x="5044" y="695"/>
                    <a:pt x="4886" y="748"/>
                  </a:cubicBezTo>
                  <a:cubicBezTo>
                    <a:pt x="4577" y="297"/>
                    <a:pt x="4056" y="0"/>
                    <a:pt x="3468" y="0"/>
                  </a:cubicBezTo>
                  <a:cubicBezTo>
                    <a:pt x="2654" y="0"/>
                    <a:pt x="1969" y="567"/>
                    <a:pt x="1788" y="1328"/>
                  </a:cubicBezTo>
                  <a:cubicBezTo>
                    <a:pt x="1773" y="1328"/>
                    <a:pt x="1756" y="1328"/>
                    <a:pt x="1743" y="1328"/>
                  </a:cubicBezTo>
                  <a:cubicBezTo>
                    <a:pt x="801" y="1328"/>
                    <a:pt x="36" y="2082"/>
                    <a:pt x="19" y="3016"/>
                  </a:cubicBezTo>
                  <a:cubicBezTo>
                    <a:pt x="0" y="3967"/>
                    <a:pt x="789" y="4749"/>
                    <a:pt x="1735" y="4770"/>
                  </a:cubicBezTo>
                  <a:cubicBezTo>
                    <a:pt x="1739" y="4637"/>
                    <a:pt x="1743" y="4504"/>
                    <a:pt x="1748" y="4374"/>
                  </a:cubicBezTo>
                  <a:cubicBezTo>
                    <a:pt x="1035" y="4359"/>
                    <a:pt x="439" y="3802"/>
                    <a:pt x="418" y="3086"/>
                  </a:cubicBezTo>
                  <a:cubicBezTo>
                    <a:pt x="394" y="2335"/>
                    <a:pt x="995" y="1720"/>
                    <a:pt x="1743" y="1720"/>
                  </a:cubicBezTo>
                  <a:cubicBezTo>
                    <a:pt x="1748" y="1720"/>
                    <a:pt x="1756" y="1720"/>
                    <a:pt x="1760" y="1720"/>
                  </a:cubicBezTo>
                  <a:lnTo>
                    <a:pt x="1777" y="1720"/>
                  </a:lnTo>
                  <a:lnTo>
                    <a:pt x="1958" y="1724"/>
                  </a:lnTo>
                  <a:cubicBezTo>
                    <a:pt x="2043" y="1728"/>
                    <a:pt x="2119" y="1671"/>
                    <a:pt x="2136" y="1587"/>
                  </a:cubicBezTo>
                  <a:lnTo>
                    <a:pt x="2176" y="1410"/>
                  </a:lnTo>
                  <a:cubicBezTo>
                    <a:pt x="2317" y="809"/>
                    <a:pt x="2848" y="390"/>
                    <a:pt x="3468" y="390"/>
                  </a:cubicBezTo>
                  <a:cubicBezTo>
                    <a:pt x="3904" y="390"/>
                    <a:pt x="4311" y="607"/>
                    <a:pt x="4560" y="965"/>
                  </a:cubicBezTo>
                  <a:lnTo>
                    <a:pt x="4657" y="1102"/>
                  </a:lnTo>
                  <a:cubicBezTo>
                    <a:pt x="4701" y="1167"/>
                    <a:pt x="4785" y="1195"/>
                    <a:pt x="4859" y="1167"/>
                  </a:cubicBezTo>
                  <a:lnTo>
                    <a:pt x="5011" y="1115"/>
                  </a:lnTo>
                  <a:cubicBezTo>
                    <a:pt x="5085" y="1087"/>
                    <a:pt x="5165" y="1066"/>
                    <a:pt x="5249" y="1058"/>
                  </a:cubicBezTo>
                  <a:cubicBezTo>
                    <a:pt x="5801" y="990"/>
                    <a:pt x="6305" y="1317"/>
                    <a:pt x="6469" y="1836"/>
                  </a:cubicBezTo>
                  <a:lnTo>
                    <a:pt x="6522" y="2002"/>
                  </a:lnTo>
                  <a:cubicBezTo>
                    <a:pt x="6547" y="2082"/>
                    <a:pt x="6623" y="2135"/>
                    <a:pt x="6708" y="2127"/>
                  </a:cubicBezTo>
                  <a:lnTo>
                    <a:pt x="6885" y="2110"/>
                  </a:lnTo>
                  <a:cubicBezTo>
                    <a:pt x="6954" y="2105"/>
                    <a:pt x="7009" y="2105"/>
                    <a:pt x="7066" y="2110"/>
                  </a:cubicBezTo>
                  <a:cubicBezTo>
                    <a:pt x="7618" y="2158"/>
                    <a:pt x="8069" y="2595"/>
                    <a:pt x="8109" y="3149"/>
                  </a:cubicBezTo>
                  <a:cubicBezTo>
                    <a:pt x="8154" y="3779"/>
                    <a:pt x="7675" y="4315"/>
                    <a:pt x="7062" y="4355"/>
                  </a:cubicBezTo>
                  <a:lnTo>
                    <a:pt x="7062" y="4753"/>
                  </a:lnTo>
                  <a:cubicBezTo>
                    <a:pt x="7865" y="4696"/>
                    <a:pt x="8525" y="4019"/>
                    <a:pt x="8508" y="3202"/>
                  </a:cubicBezTo>
                  <a:cubicBezTo>
                    <a:pt x="8489" y="2392"/>
                    <a:pt x="7812" y="1724"/>
                    <a:pt x="6982" y="172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197" name="Freeform 2"/>
            <p:cNvSpPr>
              <a:spLocks noChangeArrowheads="1"/>
            </p:cNvSpPr>
            <p:nvPr/>
          </p:nvSpPr>
          <p:spPr bwMode="auto">
            <a:xfrm>
              <a:off x="4064000" y="2806700"/>
              <a:ext cx="1471613" cy="1392238"/>
            </a:xfrm>
            <a:custGeom>
              <a:avLst/>
              <a:gdLst>
                <a:gd name="T0" fmla="*/ 3575 w 4090"/>
                <a:gd name="T1" fmla="*/ 2848 h 3869"/>
                <a:gd name="T2" fmla="*/ 3271 w 4090"/>
                <a:gd name="T3" fmla="*/ 2949 h 3869"/>
                <a:gd name="T4" fmla="*/ 2873 w 4090"/>
                <a:gd name="T5" fmla="*/ 2603 h 3869"/>
                <a:gd name="T6" fmla="*/ 3010 w 4090"/>
                <a:gd name="T7" fmla="*/ 2192 h 3869"/>
                <a:gd name="T8" fmla="*/ 2784 w 4090"/>
                <a:gd name="T9" fmla="*/ 1688 h 3869"/>
                <a:gd name="T10" fmla="*/ 2962 w 4090"/>
                <a:gd name="T11" fmla="*/ 1338 h 3869"/>
                <a:gd name="T12" fmla="*/ 3261 w 4090"/>
                <a:gd name="T13" fmla="*/ 1406 h 3869"/>
                <a:gd name="T14" fmla="*/ 3965 w 4090"/>
                <a:gd name="T15" fmla="*/ 702 h 3869"/>
                <a:gd name="T16" fmla="*/ 3261 w 4090"/>
                <a:gd name="T17" fmla="*/ 0 h 3869"/>
                <a:gd name="T18" fmla="*/ 2559 w 4090"/>
                <a:gd name="T19" fmla="*/ 702 h 3869"/>
                <a:gd name="T20" fmla="*/ 2776 w 4090"/>
                <a:gd name="T21" fmla="*/ 1212 h 3869"/>
                <a:gd name="T22" fmla="*/ 2595 w 4090"/>
                <a:gd name="T23" fmla="*/ 1564 h 3869"/>
                <a:gd name="T24" fmla="*/ 2321 w 4090"/>
                <a:gd name="T25" fmla="*/ 1507 h 3869"/>
                <a:gd name="T26" fmla="*/ 1891 w 4090"/>
                <a:gd name="T27" fmla="*/ 1657 h 3869"/>
                <a:gd name="T28" fmla="*/ 1273 w 4090"/>
                <a:gd name="T29" fmla="*/ 1136 h 3869"/>
                <a:gd name="T30" fmla="*/ 1360 w 4090"/>
                <a:gd name="T31" fmla="*/ 849 h 3869"/>
                <a:gd name="T32" fmla="*/ 847 w 4090"/>
                <a:gd name="T33" fmla="*/ 335 h 3869"/>
                <a:gd name="T34" fmla="*/ 335 w 4090"/>
                <a:gd name="T35" fmla="*/ 849 h 3869"/>
                <a:gd name="T36" fmla="*/ 577 w 4090"/>
                <a:gd name="T37" fmla="*/ 1286 h 3869"/>
                <a:gd name="T38" fmla="*/ 504 w 4090"/>
                <a:gd name="T39" fmla="*/ 2047 h 3869"/>
                <a:gd name="T40" fmla="*/ 0 w 4090"/>
                <a:gd name="T41" fmla="*/ 2603 h 3869"/>
                <a:gd name="T42" fmla="*/ 561 w 4090"/>
                <a:gd name="T43" fmla="*/ 3166 h 3869"/>
                <a:gd name="T44" fmla="*/ 1121 w 4090"/>
                <a:gd name="T45" fmla="*/ 2603 h 3869"/>
                <a:gd name="T46" fmla="*/ 1121 w 4090"/>
                <a:gd name="T47" fmla="*/ 2569 h 3869"/>
                <a:gd name="T48" fmla="*/ 1701 w 4090"/>
                <a:gd name="T49" fmla="*/ 2494 h 3869"/>
                <a:gd name="T50" fmla="*/ 1948 w 4090"/>
                <a:gd name="T51" fmla="*/ 2768 h 3869"/>
                <a:gd name="T52" fmla="*/ 1870 w 4090"/>
                <a:gd name="T53" fmla="*/ 3126 h 3869"/>
                <a:gd name="T54" fmla="*/ 1551 w 4090"/>
                <a:gd name="T55" fmla="*/ 3493 h 3869"/>
                <a:gd name="T56" fmla="*/ 1922 w 4090"/>
                <a:gd name="T57" fmla="*/ 3864 h 3869"/>
                <a:gd name="T58" fmla="*/ 2293 w 4090"/>
                <a:gd name="T59" fmla="*/ 3493 h 3869"/>
                <a:gd name="T60" fmla="*/ 2085 w 4090"/>
                <a:gd name="T61" fmla="*/ 3155 h 3869"/>
                <a:gd name="T62" fmla="*/ 2156 w 4090"/>
                <a:gd name="T63" fmla="*/ 2852 h 3869"/>
                <a:gd name="T64" fmla="*/ 2314 w 4090"/>
                <a:gd name="T65" fmla="*/ 2869 h 3869"/>
                <a:gd name="T66" fmla="*/ 2700 w 4090"/>
                <a:gd name="T67" fmla="*/ 2751 h 3869"/>
                <a:gd name="T68" fmla="*/ 3111 w 4090"/>
                <a:gd name="T69" fmla="*/ 3107 h 3869"/>
                <a:gd name="T70" fmla="*/ 3050 w 4090"/>
                <a:gd name="T71" fmla="*/ 3356 h 3869"/>
                <a:gd name="T72" fmla="*/ 3562 w 4090"/>
                <a:gd name="T73" fmla="*/ 3868 h 3869"/>
                <a:gd name="T74" fmla="*/ 4075 w 4090"/>
                <a:gd name="T75" fmla="*/ 3356 h 3869"/>
                <a:gd name="T76" fmla="*/ 3575 w 4090"/>
                <a:gd name="T77" fmla="*/ 2848 h 3869"/>
                <a:gd name="T78" fmla="*/ 1081 w 4090"/>
                <a:gd name="T79" fmla="*/ 2357 h 3869"/>
                <a:gd name="T80" fmla="*/ 742 w 4090"/>
                <a:gd name="T81" fmla="*/ 2070 h 3869"/>
                <a:gd name="T82" fmla="*/ 811 w 4090"/>
                <a:gd name="T83" fmla="*/ 1362 h 3869"/>
                <a:gd name="T84" fmla="*/ 866 w 4090"/>
                <a:gd name="T85" fmla="*/ 1366 h 3869"/>
                <a:gd name="T86" fmla="*/ 1126 w 4090"/>
                <a:gd name="T87" fmla="*/ 1296 h 3869"/>
                <a:gd name="T88" fmla="*/ 1758 w 4090"/>
                <a:gd name="T89" fmla="*/ 1825 h 3869"/>
                <a:gd name="T90" fmla="*/ 1648 w 4090"/>
                <a:gd name="T91" fmla="*/ 2196 h 3869"/>
                <a:gd name="T92" fmla="*/ 1653 w 4090"/>
                <a:gd name="T93" fmla="*/ 2285 h 3869"/>
                <a:gd name="T94" fmla="*/ 1081 w 4090"/>
                <a:gd name="T95" fmla="*/ 2357 h 3869"/>
                <a:gd name="T96" fmla="*/ 2329 w 4090"/>
                <a:gd name="T97" fmla="*/ 2656 h 3869"/>
                <a:gd name="T98" fmla="*/ 1865 w 4090"/>
                <a:gd name="T99" fmla="*/ 2192 h 3869"/>
                <a:gd name="T100" fmla="*/ 2329 w 4090"/>
                <a:gd name="T101" fmla="*/ 1728 h 3869"/>
                <a:gd name="T102" fmla="*/ 2793 w 4090"/>
                <a:gd name="T103" fmla="*/ 2192 h 3869"/>
                <a:gd name="T104" fmla="*/ 2329 w 4090"/>
                <a:gd name="T105" fmla="*/ 2656 h 3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90" h="3869">
                  <a:moveTo>
                    <a:pt x="3575" y="2848"/>
                  </a:moveTo>
                  <a:cubicBezTo>
                    <a:pt x="3461" y="2848"/>
                    <a:pt x="3358" y="2881"/>
                    <a:pt x="3271" y="2949"/>
                  </a:cubicBezTo>
                  <a:lnTo>
                    <a:pt x="2873" y="2603"/>
                  </a:lnTo>
                  <a:cubicBezTo>
                    <a:pt x="2962" y="2489"/>
                    <a:pt x="3010" y="2348"/>
                    <a:pt x="3010" y="2192"/>
                  </a:cubicBezTo>
                  <a:cubicBezTo>
                    <a:pt x="3010" y="1994"/>
                    <a:pt x="2921" y="1813"/>
                    <a:pt x="2784" y="1688"/>
                  </a:cubicBezTo>
                  <a:lnTo>
                    <a:pt x="2962" y="1338"/>
                  </a:lnTo>
                  <a:cubicBezTo>
                    <a:pt x="3054" y="1383"/>
                    <a:pt x="3155" y="1406"/>
                    <a:pt x="3261" y="1406"/>
                  </a:cubicBezTo>
                  <a:cubicBezTo>
                    <a:pt x="3651" y="1406"/>
                    <a:pt x="3965" y="1091"/>
                    <a:pt x="3965" y="702"/>
                  </a:cubicBezTo>
                  <a:cubicBezTo>
                    <a:pt x="3965" y="313"/>
                    <a:pt x="3650" y="0"/>
                    <a:pt x="3261" y="0"/>
                  </a:cubicBezTo>
                  <a:cubicBezTo>
                    <a:pt x="2872" y="0"/>
                    <a:pt x="2559" y="314"/>
                    <a:pt x="2559" y="702"/>
                  </a:cubicBezTo>
                  <a:cubicBezTo>
                    <a:pt x="2559" y="902"/>
                    <a:pt x="2643" y="1083"/>
                    <a:pt x="2776" y="1212"/>
                  </a:cubicBezTo>
                  <a:lnTo>
                    <a:pt x="2595" y="1564"/>
                  </a:lnTo>
                  <a:cubicBezTo>
                    <a:pt x="2510" y="1530"/>
                    <a:pt x="2418" y="1507"/>
                    <a:pt x="2321" y="1507"/>
                  </a:cubicBezTo>
                  <a:cubicBezTo>
                    <a:pt x="2156" y="1507"/>
                    <a:pt x="2011" y="1564"/>
                    <a:pt x="1891" y="1657"/>
                  </a:cubicBezTo>
                  <a:lnTo>
                    <a:pt x="1273" y="1136"/>
                  </a:lnTo>
                  <a:cubicBezTo>
                    <a:pt x="1330" y="1052"/>
                    <a:pt x="1360" y="955"/>
                    <a:pt x="1360" y="849"/>
                  </a:cubicBezTo>
                  <a:cubicBezTo>
                    <a:pt x="1360" y="565"/>
                    <a:pt x="1130" y="335"/>
                    <a:pt x="847" y="335"/>
                  </a:cubicBezTo>
                  <a:cubicBezTo>
                    <a:pt x="565" y="335"/>
                    <a:pt x="335" y="565"/>
                    <a:pt x="335" y="849"/>
                  </a:cubicBezTo>
                  <a:cubicBezTo>
                    <a:pt x="335" y="1035"/>
                    <a:pt x="432" y="1193"/>
                    <a:pt x="577" y="1286"/>
                  </a:cubicBezTo>
                  <a:lnTo>
                    <a:pt x="504" y="2047"/>
                  </a:lnTo>
                  <a:cubicBezTo>
                    <a:pt x="219" y="2078"/>
                    <a:pt x="0" y="2316"/>
                    <a:pt x="0" y="2603"/>
                  </a:cubicBezTo>
                  <a:cubicBezTo>
                    <a:pt x="0" y="2913"/>
                    <a:pt x="251" y="3166"/>
                    <a:pt x="561" y="3166"/>
                  </a:cubicBezTo>
                  <a:cubicBezTo>
                    <a:pt x="870" y="3166"/>
                    <a:pt x="1121" y="2913"/>
                    <a:pt x="1121" y="2603"/>
                  </a:cubicBezTo>
                  <a:cubicBezTo>
                    <a:pt x="1121" y="2590"/>
                    <a:pt x="1121" y="2582"/>
                    <a:pt x="1121" y="2569"/>
                  </a:cubicBezTo>
                  <a:lnTo>
                    <a:pt x="1701" y="2494"/>
                  </a:lnTo>
                  <a:cubicBezTo>
                    <a:pt x="1758" y="2603"/>
                    <a:pt x="1842" y="2700"/>
                    <a:pt x="1948" y="2768"/>
                  </a:cubicBezTo>
                  <a:lnTo>
                    <a:pt x="1870" y="3126"/>
                  </a:lnTo>
                  <a:cubicBezTo>
                    <a:pt x="1688" y="3151"/>
                    <a:pt x="1551" y="3307"/>
                    <a:pt x="1551" y="3493"/>
                  </a:cubicBezTo>
                  <a:cubicBezTo>
                    <a:pt x="1551" y="3699"/>
                    <a:pt x="1718" y="3864"/>
                    <a:pt x="1922" y="3864"/>
                  </a:cubicBezTo>
                  <a:cubicBezTo>
                    <a:pt x="2129" y="3864"/>
                    <a:pt x="2293" y="3695"/>
                    <a:pt x="2293" y="3493"/>
                  </a:cubicBezTo>
                  <a:cubicBezTo>
                    <a:pt x="2293" y="3347"/>
                    <a:pt x="2209" y="3219"/>
                    <a:pt x="2085" y="3155"/>
                  </a:cubicBezTo>
                  <a:lnTo>
                    <a:pt x="2156" y="2852"/>
                  </a:lnTo>
                  <a:cubicBezTo>
                    <a:pt x="2209" y="2865"/>
                    <a:pt x="2262" y="2869"/>
                    <a:pt x="2314" y="2869"/>
                  </a:cubicBezTo>
                  <a:cubicBezTo>
                    <a:pt x="2458" y="2869"/>
                    <a:pt x="2591" y="2824"/>
                    <a:pt x="2700" y="2751"/>
                  </a:cubicBezTo>
                  <a:lnTo>
                    <a:pt x="3111" y="3107"/>
                  </a:lnTo>
                  <a:cubicBezTo>
                    <a:pt x="3071" y="3179"/>
                    <a:pt x="3050" y="3263"/>
                    <a:pt x="3050" y="3356"/>
                  </a:cubicBezTo>
                  <a:cubicBezTo>
                    <a:pt x="3050" y="3638"/>
                    <a:pt x="3280" y="3868"/>
                    <a:pt x="3562" y="3868"/>
                  </a:cubicBezTo>
                  <a:cubicBezTo>
                    <a:pt x="3845" y="3868"/>
                    <a:pt x="4075" y="3638"/>
                    <a:pt x="4075" y="3356"/>
                  </a:cubicBezTo>
                  <a:cubicBezTo>
                    <a:pt x="4089" y="3077"/>
                    <a:pt x="3857" y="2848"/>
                    <a:pt x="3575" y="2848"/>
                  </a:cubicBezTo>
                  <a:close/>
                  <a:moveTo>
                    <a:pt x="1081" y="2357"/>
                  </a:moveTo>
                  <a:cubicBezTo>
                    <a:pt x="1016" y="2219"/>
                    <a:pt x="892" y="2114"/>
                    <a:pt x="742" y="2070"/>
                  </a:cubicBezTo>
                  <a:lnTo>
                    <a:pt x="811" y="1362"/>
                  </a:lnTo>
                  <a:cubicBezTo>
                    <a:pt x="830" y="1362"/>
                    <a:pt x="847" y="1366"/>
                    <a:pt x="866" y="1366"/>
                  </a:cubicBezTo>
                  <a:cubicBezTo>
                    <a:pt x="963" y="1366"/>
                    <a:pt x="1052" y="1338"/>
                    <a:pt x="1126" y="1296"/>
                  </a:cubicBezTo>
                  <a:lnTo>
                    <a:pt x="1758" y="1825"/>
                  </a:lnTo>
                  <a:cubicBezTo>
                    <a:pt x="1688" y="1933"/>
                    <a:pt x="1648" y="2059"/>
                    <a:pt x="1648" y="2196"/>
                  </a:cubicBezTo>
                  <a:cubicBezTo>
                    <a:pt x="1648" y="2228"/>
                    <a:pt x="1653" y="2255"/>
                    <a:pt x="1653" y="2285"/>
                  </a:cubicBezTo>
                  <a:lnTo>
                    <a:pt x="1081" y="2357"/>
                  </a:lnTo>
                  <a:close/>
                  <a:moveTo>
                    <a:pt x="2329" y="2656"/>
                  </a:moveTo>
                  <a:cubicBezTo>
                    <a:pt x="2072" y="2656"/>
                    <a:pt x="1865" y="2448"/>
                    <a:pt x="1865" y="2192"/>
                  </a:cubicBezTo>
                  <a:cubicBezTo>
                    <a:pt x="1865" y="1936"/>
                    <a:pt x="2073" y="1728"/>
                    <a:pt x="2329" y="1728"/>
                  </a:cubicBezTo>
                  <a:cubicBezTo>
                    <a:pt x="2585" y="1728"/>
                    <a:pt x="2793" y="1936"/>
                    <a:pt x="2793" y="2192"/>
                  </a:cubicBezTo>
                  <a:cubicBezTo>
                    <a:pt x="2793" y="2448"/>
                    <a:pt x="2584" y="2656"/>
                    <a:pt x="2329" y="2656"/>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grpSp>
      <p:sp>
        <p:nvSpPr>
          <p:cNvPr id="192" name="Oval 191"/>
          <p:cNvSpPr/>
          <p:nvPr/>
        </p:nvSpPr>
        <p:spPr>
          <a:xfrm rot="10800000" flipH="1">
            <a:off x="5194548" y="3043752"/>
            <a:ext cx="793647" cy="792794"/>
          </a:xfrm>
          <a:prstGeom prst="ellipse">
            <a:avLst/>
          </a:prstGeom>
          <a:gradFill flip="none" rotWithShape="1">
            <a:gsLst>
              <a:gs pos="100000">
                <a:schemeClr val="accent2">
                  <a:lumMod val="75000"/>
                  <a:alpha val="60000"/>
                </a:schemeClr>
              </a:gs>
              <a:gs pos="0">
                <a:schemeClr val="accent5">
                  <a:alpha val="60000"/>
                </a:schemeClr>
              </a:gs>
            </a:gsLst>
            <a:lin ang="5400000" scaled="1"/>
            <a:tileRect/>
          </a:gradFill>
          <a:ln w="19050" cap="flat" cmpd="sng" algn="ctr">
            <a:solidFill>
              <a:srgbClr val="C7CACA"/>
            </a:solidFill>
            <a:prstDash val="solid"/>
            <a:miter lim="800000"/>
          </a:ln>
          <a:effectLst/>
        </p:spPr>
        <p:txBody>
          <a:bodyPr rtlCol="0" anchor="ctr"/>
          <a:lstStyle/>
          <a:p>
            <a:pPr algn="ctr" defTabSz="457200"/>
            <a:endParaRPr lang="en-US" kern="0">
              <a:solidFill>
                <a:srgbClr val="FFFFFF"/>
              </a:solidFill>
            </a:endParaRPr>
          </a:p>
        </p:txBody>
      </p:sp>
      <p:sp>
        <p:nvSpPr>
          <p:cNvPr id="198" name="Freeform 6"/>
          <p:cNvSpPr>
            <a:spLocks noChangeAspect="1" noChangeArrowheads="1"/>
          </p:cNvSpPr>
          <p:nvPr/>
        </p:nvSpPr>
        <p:spPr bwMode="auto">
          <a:xfrm>
            <a:off x="5350307" y="3287878"/>
            <a:ext cx="468411" cy="307394"/>
          </a:xfrm>
          <a:custGeom>
            <a:avLst/>
            <a:gdLst>
              <a:gd name="T0" fmla="*/ 2569 w 2964"/>
              <a:gd name="T1" fmla="*/ 1331 h 1945"/>
              <a:gd name="T2" fmla="*/ 2546 w 2964"/>
              <a:gd name="T3" fmla="*/ 1250 h 1945"/>
              <a:gd name="T4" fmla="*/ 2500 w 2964"/>
              <a:gd name="T5" fmla="*/ 0 h 1945"/>
              <a:gd name="T6" fmla="*/ 417 w 2964"/>
              <a:gd name="T7" fmla="*/ 47 h 1945"/>
              <a:gd name="T8" fmla="*/ 463 w 2964"/>
              <a:gd name="T9" fmla="*/ 1296 h 1945"/>
              <a:gd name="T10" fmla="*/ 0 w 2964"/>
              <a:gd name="T11" fmla="*/ 1852 h 1945"/>
              <a:gd name="T12" fmla="*/ 46 w 2964"/>
              <a:gd name="T13" fmla="*/ 1944 h 1945"/>
              <a:gd name="T14" fmla="*/ 2963 w 2964"/>
              <a:gd name="T15" fmla="*/ 1898 h 1945"/>
              <a:gd name="T16" fmla="*/ 2569 w 2964"/>
              <a:gd name="T17" fmla="*/ 1331 h 1945"/>
              <a:gd name="T18" fmla="*/ 1909 w 2964"/>
              <a:gd name="T19" fmla="*/ 1805 h 1945"/>
              <a:gd name="T20" fmla="*/ 1030 w 2964"/>
              <a:gd name="T21" fmla="*/ 1771 h 1945"/>
              <a:gd name="T22" fmla="*/ 1100 w 2964"/>
              <a:gd name="T23" fmla="*/ 1620 h 1945"/>
              <a:gd name="T24" fmla="*/ 1909 w 2964"/>
              <a:gd name="T25" fmla="*/ 1655 h 1945"/>
              <a:gd name="T26" fmla="*/ 1909 w 2964"/>
              <a:gd name="T27" fmla="*/ 1805 h 1945"/>
              <a:gd name="T28" fmla="*/ 2453 w 2964"/>
              <a:gd name="T29" fmla="*/ 1203 h 1945"/>
              <a:gd name="T30" fmla="*/ 509 w 2964"/>
              <a:gd name="T31" fmla="*/ 93 h 1945"/>
              <a:gd name="T32" fmla="*/ 2453 w 2964"/>
              <a:gd name="T33" fmla="*/ 1203 h 1945"/>
              <a:gd name="T34" fmla="*/ 1828 w 2964"/>
              <a:gd name="T35" fmla="*/ 533 h 1945"/>
              <a:gd name="T36" fmla="*/ 1678 w 2964"/>
              <a:gd name="T37" fmla="*/ 718 h 1945"/>
              <a:gd name="T38" fmla="*/ 1747 w 2964"/>
              <a:gd name="T39" fmla="*/ 741 h 1945"/>
              <a:gd name="T40" fmla="*/ 1851 w 2964"/>
              <a:gd name="T41" fmla="*/ 649 h 1945"/>
              <a:gd name="T42" fmla="*/ 1482 w 2964"/>
              <a:gd name="T43" fmla="*/ 1018 h 1945"/>
              <a:gd name="T44" fmla="*/ 1111 w 2964"/>
              <a:gd name="T45" fmla="*/ 927 h 1945"/>
              <a:gd name="T46" fmla="*/ 1932 w 2964"/>
              <a:gd name="T47" fmla="*/ 765 h 1945"/>
              <a:gd name="T48" fmla="*/ 2037 w 2964"/>
              <a:gd name="T49" fmla="*/ 741 h 1945"/>
              <a:gd name="T50" fmla="*/ 2094 w 2964"/>
              <a:gd name="T51" fmla="*/ 718 h 1945"/>
              <a:gd name="T52" fmla="*/ 1955 w 2964"/>
              <a:gd name="T53" fmla="*/ 533 h 1945"/>
              <a:gd name="T54" fmla="*/ 1886 w 2964"/>
              <a:gd name="T55" fmla="*/ 463 h 1945"/>
              <a:gd name="T56" fmla="*/ 1828 w 2964"/>
              <a:gd name="T57" fmla="*/ 533 h 1945"/>
              <a:gd name="T58" fmla="*/ 1042 w 2964"/>
              <a:gd name="T59" fmla="*/ 811 h 1945"/>
              <a:gd name="T60" fmla="*/ 1135 w 2964"/>
              <a:gd name="T61" fmla="*/ 776 h 1945"/>
              <a:gd name="T62" fmla="*/ 1285 w 2964"/>
              <a:gd name="T63" fmla="*/ 626 h 1945"/>
              <a:gd name="T64" fmla="*/ 1262 w 2964"/>
              <a:gd name="T65" fmla="*/ 556 h 1945"/>
              <a:gd name="T66" fmla="*/ 1111 w 2964"/>
              <a:gd name="T67" fmla="*/ 660 h 1945"/>
              <a:gd name="T68" fmla="*/ 1146 w 2964"/>
              <a:gd name="T69" fmla="*/ 510 h 1945"/>
              <a:gd name="T70" fmla="*/ 1782 w 2964"/>
              <a:gd name="T71" fmla="*/ 440 h 1945"/>
              <a:gd name="T72" fmla="*/ 1482 w 2964"/>
              <a:gd name="T73" fmla="*/ 186 h 1945"/>
              <a:gd name="T74" fmla="*/ 1019 w 2964"/>
              <a:gd name="T75" fmla="*/ 649 h 1945"/>
              <a:gd name="T76" fmla="*/ 891 w 2964"/>
              <a:gd name="T77" fmla="*/ 556 h 1945"/>
              <a:gd name="T78" fmla="*/ 868 w 2964"/>
              <a:gd name="T79" fmla="*/ 626 h 1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64" h="1945">
                <a:moveTo>
                  <a:pt x="2569" y="1331"/>
                </a:moveTo>
                <a:lnTo>
                  <a:pt x="2569" y="1331"/>
                </a:lnTo>
                <a:cubicBezTo>
                  <a:pt x="2557" y="1307"/>
                  <a:pt x="2534" y="1296"/>
                  <a:pt x="2500" y="1296"/>
                </a:cubicBezTo>
                <a:cubicBezTo>
                  <a:pt x="2523" y="1296"/>
                  <a:pt x="2546" y="1273"/>
                  <a:pt x="2546" y="1250"/>
                </a:cubicBezTo>
                <a:cubicBezTo>
                  <a:pt x="2546" y="47"/>
                  <a:pt x="2546" y="47"/>
                  <a:pt x="2546" y="47"/>
                </a:cubicBezTo>
                <a:cubicBezTo>
                  <a:pt x="2546" y="24"/>
                  <a:pt x="2523" y="0"/>
                  <a:pt x="2500" y="0"/>
                </a:cubicBezTo>
                <a:cubicBezTo>
                  <a:pt x="463" y="0"/>
                  <a:pt x="463" y="0"/>
                  <a:pt x="463" y="0"/>
                </a:cubicBezTo>
                <a:cubicBezTo>
                  <a:pt x="440" y="0"/>
                  <a:pt x="417" y="24"/>
                  <a:pt x="417" y="47"/>
                </a:cubicBezTo>
                <a:cubicBezTo>
                  <a:pt x="417" y="1250"/>
                  <a:pt x="417" y="1250"/>
                  <a:pt x="417" y="1250"/>
                </a:cubicBezTo>
                <a:cubicBezTo>
                  <a:pt x="417" y="1273"/>
                  <a:pt x="440" y="1296"/>
                  <a:pt x="463" y="1296"/>
                </a:cubicBezTo>
                <a:cubicBezTo>
                  <a:pt x="428" y="1296"/>
                  <a:pt x="405" y="1307"/>
                  <a:pt x="394" y="1331"/>
                </a:cubicBezTo>
                <a:cubicBezTo>
                  <a:pt x="0" y="1852"/>
                  <a:pt x="0" y="1852"/>
                  <a:pt x="0" y="1852"/>
                </a:cubicBezTo>
                <a:cubicBezTo>
                  <a:pt x="0" y="1898"/>
                  <a:pt x="0" y="1898"/>
                  <a:pt x="0" y="1898"/>
                </a:cubicBezTo>
                <a:cubicBezTo>
                  <a:pt x="0" y="1921"/>
                  <a:pt x="23" y="1944"/>
                  <a:pt x="46" y="1944"/>
                </a:cubicBezTo>
                <a:cubicBezTo>
                  <a:pt x="2916" y="1944"/>
                  <a:pt x="2916" y="1944"/>
                  <a:pt x="2916" y="1944"/>
                </a:cubicBezTo>
                <a:cubicBezTo>
                  <a:pt x="2940" y="1944"/>
                  <a:pt x="2963" y="1921"/>
                  <a:pt x="2963" y="1898"/>
                </a:cubicBezTo>
                <a:cubicBezTo>
                  <a:pt x="2963" y="1852"/>
                  <a:pt x="2963" y="1852"/>
                  <a:pt x="2963" y="1852"/>
                </a:cubicBezTo>
                <a:lnTo>
                  <a:pt x="2569" y="1331"/>
                </a:lnTo>
                <a:close/>
                <a:moveTo>
                  <a:pt x="1909" y="1805"/>
                </a:moveTo>
                <a:lnTo>
                  <a:pt x="1909" y="1805"/>
                </a:lnTo>
                <a:cubicBezTo>
                  <a:pt x="1054" y="1805"/>
                  <a:pt x="1054" y="1805"/>
                  <a:pt x="1054" y="1805"/>
                </a:cubicBezTo>
                <a:cubicBezTo>
                  <a:pt x="1030" y="1805"/>
                  <a:pt x="1019" y="1794"/>
                  <a:pt x="1030" y="1771"/>
                </a:cubicBezTo>
                <a:cubicBezTo>
                  <a:pt x="1054" y="1655"/>
                  <a:pt x="1054" y="1655"/>
                  <a:pt x="1054" y="1655"/>
                </a:cubicBezTo>
                <a:cubicBezTo>
                  <a:pt x="1065" y="1632"/>
                  <a:pt x="1077" y="1620"/>
                  <a:pt x="1100" y="1620"/>
                </a:cubicBezTo>
                <a:cubicBezTo>
                  <a:pt x="1863" y="1620"/>
                  <a:pt x="1863" y="1620"/>
                  <a:pt x="1863" y="1620"/>
                </a:cubicBezTo>
                <a:cubicBezTo>
                  <a:pt x="1886" y="1620"/>
                  <a:pt x="1898" y="1632"/>
                  <a:pt x="1909" y="1655"/>
                </a:cubicBezTo>
                <a:cubicBezTo>
                  <a:pt x="1932" y="1771"/>
                  <a:pt x="1932" y="1771"/>
                  <a:pt x="1932" y="1771"/>
                </a:cubicBezTo>
                <a:cubicBezTo>
                  <a:pt x="1944" y="1794"/>
                  <a:pt x="1932" y="1805"/>
                  <a:pt x="1909" y="1805"/>
                </a:cubicBezTo>
                <a:close/>
                <a:moveTo>
                  <a:pt x="2453" y="1203"/>
                </a:moveTo>
                <a:lnTo>
                  <a:pt x="2453" y="1203"/>
                </a:lnTo>
                <a:cubicBezTo>
                  <a:pt x="509" y="1203"/>
                  <a:pt x="509" y="1203"/>
                  <a:pt x="509" y="1203"/>
                </a:cubicBezTo>
                <a:cubicBezTo>
                  <a:pt x="509" y="93"/>
                  <a:pt x="509" y="93"/>
                  <a:pt x="509" y="93"/>
                </a:cubicBezTo>
                <a:cubicBezTo>
                  <a:pt x="2453" y="93"/>
                  <a:pt x="2453" y="93"/>
                  <a:pt x="2453" y="93"/>
                </a:cubicBezTo>
                <a:lnTo>
                  <a:pt x="2453" y="1203"/>
                </a:lnTo>
                <a:close/>
                <a:moveTo>
                  <a:pt x="1828" y="533"/>
                </a:moveTo>
                <a:lnTo>
                  <a:pt x="1828" y="533"/>
                </a:lnTo>
                <a:cubicBezTo>
                  <a:pt x="1678" y="672"/>
                  <a:pt x="1678" y="672"/>
                  <a:pt x="1678" y="672"/>
                </a:cubicBezTo>
                <a:cubicBezTo>
                  <a:pt x="1666" y="683"/>
                  <a:pt x="1666" y="706"/>
                  <a:pt x="1678" y="718"/>
                </a:cubicBezTo>
                <a:cubicBezTo>
                  <a:pt x="1701" y="741"/>
                  <a:pt x="1701" y="741"/>
                  <a:pt x="1701" y="741"/>
                </a:cubicBezTo>
                <a:cubicBezTo>
                  <a:pt x="1712" y="753"/>
                  <a:pt x="1736" y="753"/>
                  <a:pt x="1747" y="741"/>
                </a:cubicBezTo>
                <a:cubicBezTo>
                  <a:pt x="1851" y="637"/>
                  <a:pt x="1851" y="637"/>
                  <a:pt x="1851" y="637"/>
                </a:cubicBezTo>
                <a:lnTo>
                  <a:pt x="1851" y="649"/>
                </a:lnTo>
                <a:cubicBezTo>
                  <a:pt x="1851" y="695"/>
                  <a:pt x="1840" y="753"/>
                  <a:pt x="1816" y="788"/>
                </a:cubicBezTo>
                <a:cubicBezTo>
                  <a:pt x="1770" y="927"/>
                  <a:pt x="1631" y="1018"/>
                  <a:pt x="1482" y="1018"/>
                </a:cubicBezTo>
                <a:cubicBezTo>
                  <a:pt x="1354" y="1018"/>
                  <a:pt x="1250" y="961"/>
                  <a:pt x="1181" y="857"/>
                </a:cubicBezTo>
                <a:cubicBezTo>
                  <a:pt x="1111" y="927"/>
                  <a:pt x="1111" y="927"/>
                  <a:pt x="1111" y="927"/>
                </a:cubicBezTo>
                <a:cubicBezTo>
                  <a:pt x="1192" y="1041"/>
                  <a:pt x="1331" y="1111"/>
                  <a:pt x="1482" y="1111"/>
                </a:cubicBezTo>
                <a:cubicBezTo>
                  <a:pt x="1701" y="1111"/>
                  <a:pt x="1875" y="961"/>
                  <a:pt x="1932" y="765"/>
                </a:cubicBezTo>
                <a:cubicBezTo>
                  <a:pt x="1944" y="730"/>
                  <a:pt x="1944" y="683"/>
                  <a:pt x="1944" y="649"/>
                </a:cubicBezTo>
                <a:cubicBezTo>
                  <a:pt x="2037" y="741"/>
                  <a:pt x="2037" y="741"/>
                  <a:pt x="2037" y="741"/>
                </a:cubicBezTo>
                <a:cubicBezTo>
                  <a:pt x="2048" y="753"/>
                  <a:pt x="2060" y="753"/>
                  <a:pt x="2071" y="741"/>
                </a:cubicBezTo>
                <a:cubicBezTo>
                  <a:pt x="2094" y="718"/>
                  <a:pt x="2094" y="718"/>
                  <a:pt x="2094" y="718"/>
                </a:cubicBezTo>
                <a:cubicBezTo>
                  <a:pt x="2106" y="706"/>
                  <a:pt x="2106" y="683"/>
                  <a:pt x="2094" y="672"/>
                </a:cubicBezTo>
                <a:cubicBezTo>
                  <a:pt x="1955" y="533"/>
                  <a:pt x="1955" y="533"/>
                  <a:pt x="1955" y="533"/>
                </a:cubicBezTo>
                <a:cubicBezTo>
                  <a:pt x="1921" y="487"/>
                  <a:pt x="1921" y="487"/>
                  <a:pt x="1921" y="487"/>
                </a:cubicBezTo>
                <a:cubicBezTo>
                  <a:pt x="1886" y="463"/>
                  <a:pt x="1886" y="463"/>
                  <a:pt x="1886" y="463"/>
                </a:cubicBezTo>
                <a:cubicBezTo>
                  <a:pt x="1828" y="521"/>
                  <a:pt x="1828" y="521"/>
                  <a:pt x="1828" y="521"/>
                </a:cubicBezTo>
                <a:lnTo>
                  <a:pt x="1828" y="533"/>
                </a:lnTo>
                <a:close/>
                <a:moveTo>
                  <a:pt x="1042" y="811"/>
                </a:moveTo>
                <a:lnTo>
                  <a:pt x="1042" y="811"/>
                </a:lnTo>
                <a:cubicBezTo>
                  <a:pt x="1077" y="834"/>
                  <a:pt x="1077" y="834"/>
                  <a:pt x="1077" y="834"/>
                </a:cubicBezTo>
                <a:cubicBezTo>
                  <a:pt x="1135" y="776"/>
                  <a:pt x="1135" y="776"/>
                  <a:pt x="1135" y="776"/>
                </a:cubicBezTo>
                <a:cubicBezTo>
                  <a:pt x="1135" y="765"/>
                  <a:pt x="1135" y="765"/>
                  <a:pt x="1135" y="765"/>
                </a:cubicBezTo>
                <a:cubicBezTo>
                  <a:pt x="1285" y="626"/>
                  <a:pt x="1285" y="626"/>
                  <a:pt x="1285" y="626"/>
                </a:cubicBezTo>
                <a:cubicBezTo>
                  <a:pt x="1297" y="614"/>
                  <a:pt x="1297" y="591"/>
                  <a:pt x="1285" y="579"/>
                </a:cubicBezTo>
                <a:cubicBezTo>
                  <a:pt x="1262" y="556"/>
                  <a:pt x="1262" y="556"/>
                  <a:pt x="1262" y="556"/>
                </a:cubicBezTo>
                <a:cubicBezTo>
                  <a:pt x="1250" y="545"/>
                  <a:pt x="1227" y="545"/>
                  <a:pt x="1215" y="556"/>
                </a:cubicBezTo>
                <a:cubicBezTo>
                  <a:pt x="1111" y="660"/>
                  <a:pt x="1111" y="660"/>
                  <a:pt x="1111" y="660"/>
                </a:cubicBezTo>
                <a:lnTo>
                  <a:pt x="1111" y="649"/>
                </a:lnTo>
                <a:cubicBezTo>
                  <a:pt x="1111" y="602"/>
                  <a:pt x="1123" y="545"/>
                  <a:pt x="1146" y="510"/>
                </a:cubicBezTo>
                <a:cubicBezTo>
                  <a:pt x="1192" y="371"/>
                  <a:pt x="1331" y="278"/>
                  <a:pt x="1482" y="278"/>
                </a:cubicBezTo>
                <a:cubicBezTo>
                  <a:pt x="1608" y="278"/>
                  <a:pt x="1712" y="336"/>
                  <a:pt x="1782" y="440"/>
                </a:cubicBezTo>
                <a:cubicBezTo>
                  <a:pt x="1851" y="371"/>
                  <a:pt x="1851" y="371"/>
                  <a:pt x="1851" y="371"/>
                </a:cubicBezTo>
                <a:cubicBezTo>
                  <a:pt x="1770" y="255"/>
                  <a:pt x="1631" y="186"/>
                  <a:pt x="1482" y="186"/>
                </a:cubicBezTo>
                <a:cubicBezTo>
                  <a:pt x="1262" y="186"/>
                  <a:pt x="1088" y="336"/>
                  <a:pt x="1030" y="533"/>
                </a:cubicBezTo>
                <a:cubicBezTo>
                  <a:pt x="1019" y="568"/>
                  <a:pt x="1019" y="614"/>
                  <a:pt x="1019" y="649"/>
                </a:cubicBezTo>
                <a:cubicBezTo>
                  <a:pt x="926" y="556"/>
                  <a:pt x="926" y="556"/>
                  <a:pt x="926" y="556"/>
                </a:cubicBezTo>
                <a:cubicBezTo>
                  <a:pt x="915" y="545"/>
                  <a:pt x="903" y="545"/>
                  <a:pt x="891" y="556"/>
                </a:cubicBezTo>
                <a:cubicBezTo>
                  <a:pt x="868" y="579"/>
                  <a:pt x="868" y="579"/>
                  <a:pt x="868" y="579"/>
                </a:cubicBezTo>
                <a:cubicBezTo>
                  <a:pt x="857" y="591"/>
                  <a:pt x="857" y="614"/>
                  <a:pt x="868" y="626"/>
                </a:cubicBezTo>
                <a:lnTo>
                  <a:pt x="1042" y="811"/>
                </a:lnTo>
                <a:close/>
              </a:path>
            </a:pathLst>
          </a:custGeom>
          <a:solidFill>
            <a:schemeClr val="tx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dirty="0">
              <a:solidFill>
                <a:srgbClr val="FFFFFF"/>
              </a:solidFill>
            </a:endParaRPr>
          </a:p>
        </p:txBody>
      </p:sp>
      <p:sp>
        <p:nvSpPr>
          <p:cNvPr id="167" name="Oval 166"/>
          <p:cNvSpPr>
            <a:spLocks noChangeAspect="1"/>
          </p:cNvSpPr>
          <p:nvPr/>
        </p:nvSpPr>
        <p:spPr>
          <a:xfrm rot="10800000">
            <a:off x="2069863" y="2451247"/>
            <a:ext cx="793832" cy="792794"/>
          </a:xfrm>
          <a:prstGeom prst="ellipse">
            <a:avLst/>
          </a:prstGeom>
          <a:gradFill flip="none" rotWithShape="1">
            <a:gsLst>
              <a:gs pos="100000">
                <a:schemeClr val="accent2">
                  <a:lumMod val="75000"/>
                  <a:alpha val="60000"/>
                </a:schemeClr>
              </a:gs>
              <a:gs pos="0">
                <a:schemeClr val="accent5">
                  <a:alpha val="60000"/>
                </a:schemeClr>
              </a:gs>
            </a:gsLst>
            <a:lin ang="5400000" scaled="1"/>
            <a:tileRect/>
          </a:gradFill>
          <a:ln w="19050" cap="flat" cmpd="sng" algn="ctr">
            <a:solidFill>
              <a:srgbClr val="C7CACA"/>
            </a:solidFill>
            <a:prstDash val="solid"/>
            <a:miter lim="800000"/>
          </a:ln>
          <a:effectLst/>
        </p:spPr>
        <p:txBody>
          <a:bodyPr rtlCol="0" anchor="ctr"/>
          <a:lstStyle/>
          <a:p>
            <a:pPr algn="ctr" defTabSz="457200"/>
            <a:endParaRPr lang="en-US" kern="0">
              <a:solidFill>
                <a:srgbClr val="FFFFFF"/>
              </a:solidFill>
            </a:endParaRPr>
          </a:p>
        </p:txBody>
      </p:sp>
      <p:grpSp>
        <p:nvGrpSpPr>
          <p:cNvPr id="199" name="Group 3"/>
          <p:cNvGrpSpPr>
            <a:grpSpLocks noChangeAspect="1"/>
          </p:cNvGrpSpPr>
          <p:nvPr/>
        </p:nvGrpSpPr>
        <p:grpSpPr bwMode="auto">
          <a:xfrm>
            <a:off x="2286278" y="2632992"/>
            <a:ext cx="329241" cy="425828"/>
            <a:chOff x="2168" y="2477"/>
            <a:chExt cx="1401" cy="1812"/>
          </a:xfrm>
          <a:solidFill>
            <a:schemeClr val="tx1"/>
          </a:solidFill>
        </p:grpSpPr>
        <p:sp>
          <p:nvSpPr>
            <p:cNvPr id="200" name="Freeform 4"/>
            <p:cNvSpPr>
              <a:spLocks noChangeArrowheads="1"/>
            </p:cNvSpPr>
            <p:nvPr/>
          </p:nvSpPr>
          <p:spPr bwMode="auto">
            <a:xfrm>
              <a:off x="2289" y="3561"/>
              <a:ext cx="1181" cy="728"/>
            </a:xfrm>
            <a:custGeom>
              <a:avLst/>
              <a:gdLst>
                <a:gd name="T0" fmla="*/ 4811 w 5218"/>
                <a:gd name="T1" fmla="*/ 1063 h 3220"/>
                <a:gd name="T2" fmla="*/ 4782 w 5218"/>
                <a:gd name="T3" fmla="*/ 961 h 3220"/>
                <a:gd name="T4" fmla="*/ 4742 w 5218"/>
                <a:gd name="T5" fmla="*/ 865 h 3220"/>
                <a:gd name="T6" fmla="*/ 4692 w 5218"/>
                <a:gd name="T7" fmla="*/ 775 h 3220"/>
                <a:gd name="T8" fmla="*/ 4632 w 5218"/>
                <a:gd name="T9" fmla="*/ 692 h 3220"/>
                <a:gd name="T10" fmla="*/ 4563 w 5218"/>
                <a:gd name="T11" fmla="*/ 617 h 3220"/>
                <a:gd name="T12" fmla="*/ 4486 w 5218"/>
                <a:gd name="T13" fmla="*/ 549 h 3220"/>
                <a:gd name="T14" fmla="*/ 4402 w 5218"/>
                <a:gd name="T15" fmla="*/ 490 h 3220"/>
                <a:gd name="T16" fmla="*/ 4311 w 5218"/>
                <a:gd name="T17" fmla="*/ 438 h 3220"/>
                <a:gd name="T18" fmla="*/ 3310 w 5218"/>
                <a:gd name="T19" fmla="*/ 19 h 3220"/>
                <a:gd name="T20" fmla="*/ 3283 w 5218"/>
                <a:gd name="T21" fmla="*/ 140 h 3220"/>
                <a:gd name="T22" fmla="*/ 3211 w 5218"/>
                <a:gd name="T23" fmla="*/ 335 h 3220"/>
                <a:gd name="T24" fmla="*/ 3132 w 5218"/>
                <a:gd name="T25" fmla="*/ 490 h 3220"/>
                <a:gd name="T26" fmla="*/ 3022 w 5218"/>
                <a:gd name="T27" fmla="*/ 653 h 3220"/>
                <a:gd name="T28" fmla="*/ 2879 w 5218"/>
                <a:gd name="T29" fmla="*/ 815 h 3220"/>
                <a:gd name="T30" fmla="*/ 2698 w 5218"/>
                <a:gd name="T31" fmla="*/ 965 h 3220"/>
                <a:gd name="T32" fmla="*/ 2492 w 5218"/>
                <a:gd name="T33" fmla="*/ 965 h 3220"/>
                <a:gd name="T34" fmla="*/ 2320 w 5218"/>
                <a:gd name="T35" fmla="*/ 815 h 3220"/>
                <a:gd name="T36" fmla="*/ 2184 w 5218"/>
                <a:gd name="T37" fmla="*/ 653 h 3220"/>
                <a:gd name="T38" fmla="*/ 2080 w 5218"/>
                <a:gd name="T39" fmla="*/ 490 h 3220"/>
                <a:gd name="T40" fmla="*/ 1975 w 5218"/>
                <a:gd name="T41" fmla="*/ 264 h 3220"/>
                <a:gd name="T42" fmla="*/ 1912 w 5218"/>
                <a:gd name="T43" fmla="*/ 49 h 3220"/>
                <a:gd name="T44" fmla="*/ 1906 w 5218"/>
                <a:gd name="T45" fmla="*/ 0 h 3220"/>
                <a:gd name="T46" fmla="*/ 860 w 5218"/>
                <a:gd name="T47" fmla="*/ 463 h 3220"/>
                <a:gd name="T48" fmla="*/ 772 w 5218"/>
                <a:gd name="T49" fmla="*/ 518 h 3220"/>
                <a:gd name="T50" fmla="*/ 691 w 5218"/>
                <a:gd name="T51" fmla="*/ 582 h 3220"/>
                <a:gd name="T52" fmla="*/ 618 w 5218"/>
                <a:gd name="T53" fmla="*/ 654 h 3220"/>
                <a:gd name="T54" fmla="*/ 554 w 5218"/>
                <a:gd name="T55" fmla="*/ 733 h 3220"/>
                <a:gd name="T56" fmla="*/ 499 w 5218"/>
                <a:gd name="T57" fmla="*/ 819 h 3220"/>
                <a:gd name="T58" fmla="*/ 453 w 5218"/>
                <a:gd name="T59" fmla="*/ 912 h 3220"/>
                <a:gd name="T60" fmla="*/ 419 w 5218"/>
                <a:gd name="T61" fmla="*/ 1011 h 3220"/>
                <a:gd name="T62" fmla="*/ 0 w 5218"/>
                <a:gd name="T63" fmla="*/ 3219 h 3220"/>
                <a:gd name="T64" fmla="*/ 1156 w 5218"/>
                <a:gd name="T65" fmla="*/ 1907 h 3220"/>
                <a:gd name="T66" fmla="*/ 3811 w 5218"/>
                <a:gd name="T67" fmla="*/ 3219 h 3220"/>
                <a:gd name="T68" fmla="*/ 4311 w 5218"/>
                <a:gd name="T69" fmla="*/ 3219 h 3220"/>
                <a:gd name="T70" fmla="*/ 4811 w 5218"/>
                <a:gd name="T71" fmla="*/ 1063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218" h="3220">
                  <a:moveTo>
                    <a:pt x="4811" y="1063"/>
                  </a:moveTo>
                  <a:lnTo>
                    <a:pt x="4811" y="1063"/>
                  </a:lnTo>
                  <a:lnTo>
                    <a:pt x="4798" y="1011"/>
                  </a:lnTo>
                  <a:lnTo>
                    <a:pt x="4782" y="961"/>
                  </a:lnTo>
                  <a:lnTo>
                    <a:pt x="4764" y="912"/>
                  </a:lnTo>
                  <a:lnTo>
                    <a:pt x="4742" y="865"/>
                  </a:lnTo>
                  <a:lnTo>
                    <a:pt x="4718" y="819"/>
                  </a:lnTo>
                  <a:lnTo>
                    <a:pt x="4692" y="775"/>
                  </a:lnTo>
                  <a:lnTo>
                    <a:pt x="4663" y="733"/>
                  </a:lnTo>
                  <a:lnTo>
                    <a:pt x="4632" y="692"/>
                  </a:lnTo>
                  <a:lnTo>
                    <a:pt x="4598" y="654"/>
                  </a:lnTo>
                  <a:lnTo>
                    <a:pt x="4563" y="617"/>
                  </a:lnTo>
                  <a:lnTo>
                    <a:pt x="4526" y="582"/>
                  </a:lnTo>
                  <a:lnTo>
                    <a:pt x="4486" y="549"/>
                  </a:lnTo>
                  <a:lnTo>
                    <a:pt x="4445" y="518"/>
                  </a:lnTo>
                  <a:lnTo>
                    <a:pt x="4402" y="490"/>
                  </a:lnTo>
                  <a:lnTo>
                    <a:pt x="4357" y="463"/>
                  </a:lnTo>
                  <a:lnTo>
                    <a:pt x="4311" y="438"/>
                  </a:lnTo>
                  <a:lnTo>
                    <a:pt x="3311" y="0"/>
                  </a:lnTo>
                  <a:lnTo>
                    <a:pt x="3310" y="19"/>
                  </a:lnTo>
                  <a:lnTo>
                    <a:pt x="3305" y="49"/>
                  </a:lnTo>
                  <a:lnTo>
                    <a:pt x="3283" y="140"/>
                  </a:lnTo>
                  <a:lnTo>
                    <a:pt x="3241" y="264"/>
                  </a:lnTo>
                  <a:lnTo>
                    <a:pt x="3211" y="335"/>
                  </a:lnTo>
                  <a:lnTo>
                    <a:pt x="3175" y="411"/>
                  </a:lnTo>
                  <a:lnTo>
                    <a:pt x="3132" y="490"/>
                  </a:lnTo>
                  <a:lnTo>
                    <a:pt x="3081" y="571"/>
                  </a:lnTo>
                  <a:lnTo>
                    <a:pt x="3022" y="653"/>
                  </a:lnTo>
                  <a:lnTo>
                    <a:pt x="2955" y="735"/>
                  </a:lnTo>
                  <a:lnTo>
                    <a:pt x="2879" y="815"/>
                  </a:lnTo>
                  <a:lnTo>
                    <a:pt x="2794" y="892"/>
                  </a:lnTo>
                  <a:lnTo>
                    <a:pt x="2698" y="965"/>
                  </a:lnTo>
                  <a:lnTo>
                    <a:pt x="2592" y="1032"/>
                  </a:lnTo>
                  <a:lnTo>
                    <a:pt x="2492" y="965"/>
                  </a:lnTo>
                  <a:lnTo>
                    <a:pt x="2402" y="892"/>
                  </a:lnTo>
                  <a:lnTo>
                    <a:pt x="2320" y="815"/>
                  </a:lnTo>
                  <a:lnTo>
                    <a:pt x="2248" y="735"/>
                  </a:lnTo>
                  <a:lnTo>
                    <a:pt x="2184" y="653"/>
                  </a:lnTo>
                  <a:lnTo>
                    <a:pt x="2128" y="571"/>
                  </a:lnTo>
                  <a:lnTo>
                    <a:pt x="2080" y="490"/>
                  </a:lnTo>
                  <a:lnTo>
                    <a:pt x="2038" y="411"/>
                  </a:lnTo>
                  <a:lnTo>
                    <a:pt x="1975" y="264"/>
                  </a:lnTo>
                  <a:lnTo>
                    <a:pt x="1934" y="140"/>
                  </a:lnTo>
                  <a:lnTo>
                    <a:pt x="1912" y="49"/>
                  </a:lnTo>
                  <a:lnTo>
                    <a:pt x="1907" y="19"/>
                  </a:lnTo>
                  <a:lnTo>
                    <a:pt x="1906" y="0"/>
                  </a:lnTo>
                  <a:lnTo>
                    <a:pt x="906" y="438"/>
                  </a:lnTo>
                  <a:lnTo>
                    <a:pt x="860" y="463"/>
                  </a:lnTo>
                  <a:lnTo>
                    <a:pt x="815" y="490"/>
                  </a:lnTo>
                  <a:lnTo>
                    <a:pt x="772" y="518"/>
                  </a:lnTo>
                  <a:lnTo>
                    <a:pt x="731" y="549"/>
                  </a:lnTo>
                  <a:lnTo>
                    <a:pt x="691" y="582"/>
                  </a:lnTo>
                  <a:lnTo>
                    <a:pt x="654" y="617"/>
                  </a:lnTo>
                  <a:lnTo>
                    <a:pt x="618" y="654"/>
                  </a:lnTo>
                  <a:lnTo>
                    <a:pt x="585" y="692"/>
                  </a:lnTo>
                  <a:lnTo>
                    <a:pt x="554" y="733"/>
                  </a:lnTo>
                  <a:lnTo>
                    <a:pt x="525" y="775"/>
                  </a:lnTo>
                  <a:lnTo>
                    <a:pt x="499" y="819"/>
                  </a:lnTo>
                  <a:lnTo>
                    <a:pt x="475" y="865"/>
                  </a:lnTo>
                  <a:lnTo>
                    <a:pt x="453" y="912"/>
                  </a:lnTo>
                  <a:lnTo>
                    <a:pt x="435" y="961"/>
                  </a:lnTo>
                  <a:lnTo>
                    <a:pt x="419" y="1011"/>
                  </a:lnTo>
                  <a:lnTo>
                    <a:pt x="406" y="1063"/>
                  </a:lnTo>
                  <a:lnTo>
                    <a:pt x="0" y="3219"/>
                  </a:lnTo>
                  <a:lnTo>
                    <a:pt x="906" y="3219"/>
                  </a:lnTo>
                  <a:lnTo>
                    <a:pt x="1156" y="1907"/>
                  </a:lnTo>
                  <a:lnTo>
                    <a:pt x="1406" y="3219"/>
                  </a:lnTo>
                  <a:lnTo>
                    <a:pt x="3811" y="3219"/>
                  </a:lnTo>
                  <a:lnTo>
                    <a:pt x="4061" y="1907"/>
                  </a:lnTo>
                  <a:lnTo>
                    <a:pt x="4311" y="3219"/>
                  </a:lnTo>
                  <a:lnTo>
                    <a:pt x="5217" y="3219"/>
                  </a:lnTo>
                  <a:lnTo>
                    <a:pt x="4811" y="106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1" name="Freeform 5"/>
            <p:cNvSpPr>
              <a:spLocks noChangeArrowheads="1"/>
            </p:cNvSpPr>
            <p:nvPr/>
          </p:nvSpPr>
          <p:spPr bwMode="auto">
            <a:xfrm>
              <a:off x="2579" y="2838"/>
              <a:ext cx="593" cy="636"/>
            </a:xfrm>
            <a:custGeom>
              <a:avLst/>
              <a:gdLst>
                <a:gd name="T0" fmla="*/ 778 w 2625"/>
                <a:gd name="T1" fmla="*/ 2576 h 2812"/>
                <a:gd name="T2" fmla="*/ 695 w 2625"/>
                <a:gd name="T3" fmla="*/ 2417 h 2812"/>
                <a:gd name="T4" fmla="*/ 638 w 2625"/>
                <a:gd name="T5" fmla="*/ 2245 h 2812"/>
                <a:gd name="T6" fmla="*/ 579 w 2625"/>
                <a:gd name="T7" fmla="*/ 2181 h 2812"/>
                <a:gd name="T8" fmla="*/ 517 w 2625"/>
                <a:gd name="T9" fmla="*/ 2154 h 2812"/>
                <a:gd name="T10" fmla="*/ 464 w 2625"/>
                <a:gd name="T11" fmla="*/ 2108 h 2812"/>
                <a:gd name="T12" fmla="*/ 421 w 2625"/>
                <a:gd name="T13" fmla="*/ 2050 h 2812"/>
                <a:gd name="T14" fmla="*/ 389 w 2625"/>
                <a:gd name="T15" fmla="*/ 1983 h 2812"/>
                <a:gd name="T16" fmla="*/ 344 w 2625"/>
                <a:gd name="T17" fmla="*/ 1750 h 2812"/>
                <a:gd name="T18" fmla="*/ 350 w 2625"/>
                <a:gd name="T19" fmla="*/ 1683 h 2812"/>
                <a:gd name="T20" fmla="*/ 370 w 2625"/>
                <a:gd name="T21" fmla="*/ 1624 h 2812"/>
                <a:gd name="T22" fmla="*/ 403 w 2625"/>
                <a:gd name="T23" fmla="*/ 1574 h 2812"/>
                <a:gd name="T24" fmla="*/ 449 w 2625"/>
                <a:gd name="T25" fmla="*/ 1534 h 2812"/>
                <a:gd name="T26" fmla="*/ 508 w 2625"/>
                <a:gd name="T27" fmla="*/ 1506 h 2812"/>
                <a:gd name="T28" fmla="*/ 531 w 2625"/>
                <a:gd name="T29" fmla="*/ 1264 h 2812"/>
                <a:gd name="T30" fmla="*/ 552 w 2625"/>
                <a:gd name="T31" fmla="*/ 1114 h 2812"/>
                <a:gd name="T32" fmla="*/ 603 w 2625"/>
                <a:gd name="T33" fmla="*/ 976 h 2812"/>
                <a:gd name="T34" fmla="*/ 702 w 2625"/>
                <a:gd name="T35" fmla="*/ 837 h 2812"/>
                <a:gd name="T36" fmla="*/ 865 w 2625"/>
                <a:gd name="T37" fmla="*/ 719 h 2812"/>
                <a:gd name="T38" fmla="*/ 953 w 2625"/>
                <a:gd name="T39" fmla="*/ 847 h 2812"/>
                <a:gd name="T40" fmla="*/ 1037 w 2625"/>
                <a:gd name="T41" fmla="*/ 1069 h 2812"/>
                <a:gd name="T42" fmla="*/ 1179 w 2625"/>
                <a:gd name="T43" fmla="*/ 1257 h 2812"/>
                <a:gd name="T44" fmla="*/ 1367 w 2625"/>
                <a:gd name="T45" fmla="*/ 1399 h 2812"/>
                <a:gd name="T46" fmla="*/ 1589 w 2625"/>
                <a:gd name="T47" fmla="*/ 1483 h 2812"/>
                <a:gd name="T48" fmla="*/ 1936 w 2625"/>
                <a:gd name="T49" fmla="*/ 1500 h 2812"/>
                <a:gd name="T50" fmla="*/ 1989 w 2625"/>
                <a:gd name="T51" fmla="*/ 1509 h 2812"/>
                <a:gd name="T52" fmla="*/ 2037 w 2625"/>
                <a:gd name="T53" fmla="*/ 1534 h 2812"/>
                <a:gd name="T54" fmla="*/ 2078 w 2625"/>
                <a:gd name="T55" fmla="*/ 1572 h 2812"/>
                <a:gd name="T56" fmla="*/ 2108 w 2625"/>
                <a:gd name="T57" fmla="*/ 1618 h 2812"/>
                <a:gd name="T58" fmla="*/ 2123 w 2625"/>
                <a:gd name="T59" fmla="*/ 1669 h 2812"/>
                <a:gd name="T60" fmla="*/ 2108 w 2625"/>
                <a:gd name="T61" fmla="*/ 1964 h 2812"/>
                <a:gd name="T62" fmla="*/ 2042 w 2625"/>
                <a:gd name="T63" fmla="*/ 2285 h 2812"/>
                <a:gd name="T64" fmla="*/ 1944 w 2625"/>
                <a:gd name="T65" fmla="*/ 2517 h 2812"/>
                <a:gd name="T66" fmla="*/ 1792 w 2625"/>
                <a:gd name="T67" fmla="*/ 2713 h 2812"/>
                <a:gd name="T68" fmla="*/ 2343 w 2625"/>
                <a:gd name="T69" fmla="*/ 2811 h 2812"/>
                <a:gd name="T70" fmla="*/ 2466 w 2625"/>
                <a:gd name="T71" fmla="*/ 2515 h 2812"/>
                <a:gd name="T72" fmla="*/ 2585 w 2625"/>
                <a:gd name="T73" fmla="*/ 1989 h 2812"/>
                <a:gd name="T74" fmla="*/ 2624 w 2625"/>
                <a:gd name="T75" fmla="*/ 1500 h 2812"/>
                <a:gd name="T76" fmla="*/ 2580 w 2625"/>
                <a:gd name="T77" fmla="*/ 1054 h 2812"/>
                <a:gd name="T78" fmla="*/ 2451 w 2625"/>
                <a:gd name="T79" fmla="*/ 700 h 2812"/>
                <a:gd name="T80" fmla="*/ 2248 w 2625"/>
                <a:gd name="T81" fmla="*/ 438 h 2812"/>
                <a:gd name="T82" fmla="*/ 1978 w 2625"/>
                <a:gd name="T83" fmla="*/ 269 h 2812"/>
                <a:gd name="T84" fmla="*/ 1651 w 2625"/>
                <a:gd name="T85" fmla="*/ 192 h 2812"/>
                <a:gd name="T86" fmla="*/ 1256 w 2625"/>
                <a:gd name="T87" fmla="*/ 5 h 2812"/>
                <a:gd name="T88" fmla="*/ 896 w 2625"/>
                <a:gd name="T89" fmla="*/ 79 h 2812"/>
                <a:gd name="T90" fmla="*/ 556 w 2625"/>
                <a:gd name="T91" fmla="*/ 249 h 2812"/>
                <a:gd name="T92" fmla="*/ 270 w 2625"/>
                <a:gd name="T93" fmla="*/ 521 h 2812"/>
                <a:gd name="T94" fmla="*/ 73 w 2625"/>
                <a:gd name="T95" fmla="*/ 905 h 2812"/>
                <a:gd name="T96" fmla="*/ 0 w 2625"/>
                <a:gd name="T97" fmla="*/ 1406 h 2812"/>
                <a:gd name="T98" fmla="*/ 21 w 2625"/>
                <a:gd name="T99" fmla="*/ 1665 h 2812"/>
                <a:gd name="T100" fmla="*/ 92 w 2625"/>
                <a:gd name="T101" fmla="*/ 1934 h 2812"/>
                <a:gd name="T102" fmla="*/ 222 w 2625"/>
                <a:gd name="T103" fmla="*/ 2192 h 2812"/>
                <a:gd name="T104" fmla="*/ 421 w 2625"/>
                <a:gd name="T105" fmla="*/ 2416 h 2812"/>
                <a:gd name="T106" fmla="*/ 699 w 2625"/>
                <a:gd name="T107" fmla="*/ 2585 h 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5" h="2812">
                  <a:moveTo>
                    <a:pt x="812" y="2624"/>
                  </a:moveTo>
                  <a:lnTo>
                    <a:pt x="812" y="2624"/>
                  </a:lnTo>
                  <a:lnTo>
                    <a:pt x="778" y="2576"/>
                  </a:lnTo>
                  <a:lnTo>
                    <a:pt x="747" y="2525"/>
                  </a:lnTo>
                  <a:lnTo>
                    <a:pt x="720" y="2472"/>
                  </a:lnTo>
                  <a:lnTo>
                    <a:pt x="695" y="2417"/>
                  </a:lnTo>
                  <a:lnTo>
                    <a:pt x="673" y="2361"/>
                  </a:lnTo>
                  <a:lnTo>
                    <a:pt x="654" y="2304"/>
                  </a:lnTo>
                  <a:lnTo>
                    <a:pt x="638" y="2245"/>
                  </a:lnTo>
                  <a:lnTo>
                    <a:pt x="625" y="2187"/>
                  </a:lnTo>
                  <a:lnTo>
                    <a:pt x="601" y="2185"/>
                  </a:lnTo>
                  <a:lnTo>
                    <a:pt x="579" y="2181"/>
                  </a:lnTo>
                  <a:lnTo>
                    <a:pt x="558" y="2174"/>
                  </a:lnTo>
                  <a:lnTo>
                    <a:pt x="537" y="2165"/>
                  </a:lnTo>
                  <a:lnTo>
                    <a:pt x="517" y="2154"/>
                  </a:lnTo>
                  <a:lnTo>
                    <a:pt x="499" y="2140"/>
                  </a:lnTo>
                  <a:lnTo>
                    <a:pt x="481" y="2125"/>
                  </a:lnTo>
                  <a:lnTo>
                    <a:pt x="464" y="2108"/>
                  </a:lnTo>
                  <a:lnTo>
                    <a:pt x="449" y="2090"/>
                  </a:lnTo>
                  <a:lnTo>
                    <a:pt x="434" y="2071"/>
                  </a:lnTo>
                  <a:lnTo>
                    <a:pt x="421" y="2050"/>
                  </a:lnTo>
                  <a:lnTo>
                    <a:pt x="409" y="2028"/>
                  </a:lnTo>
                  <a:lnTo>
                    <a:pt x="398" y="2006"/>
                  </a:lnTo>
                  <a:lnTo>
                    <a:pt x="389" y="1983"/>
                  </a:lnTo>
                  <a:lnTo>
                    <a:pt x="381" y="1960"/>
                  </a:lnTo>
                  <a:lnTo>
                    <a:pt x="375" y="1937"/>
                  </a:lnTo>
                  <a:lnTo>
                    <a:pt x="344" y="1750"/>
                  </a:lnTo>
                  <a:lnTo>
                    <a:pt x="344" y="1726"/>
                  </a:lnTo>
                  <a:lnTo>
                    <a:pt x="346" y="1704"/>
                  </a:lnTo>
                  <a:lnTo>
                    <a:pt x="350" y="1683"/>
                  </a:lnTo>
                  <a:lnTo>
                    <a:pt x="355" y="1662"/>
                  </a:lnTo>
                  <a:lnTo>
                    <a:pt x="362" y="1642"/>
                  </a:lnTo>
                  <a:lnTo>
                    <a:pt x="370" y="1624"/>
                  </a:lnTo>
                  <a:lnTo>
                    <a:pt x="379" y="1606"/>
                  </a:lnTo>
                  <a:lnTo>
                    <a:pt x="390" y="1589"/>
                  </a:lnTo>
                  <a:lnTo>
                    <a:pt x="403" y="1574"/>
                  </a:lnTo>
                  <a:lnTo>
                    <a:pt x="416" y="1559"/>
                  </a:lnTo>
                  <a:lnTo>
                    <a:pt x="432" y="1546"/>
                  </a:lnTo>
                  <a:lnTo>
                    <a:pt x="449" y="1534"/>
                  </a:lnTo>
                  <a:lnTo>
                    <a:pt x="467" y="1523"/>
                  </a:lnTo>
                  <a:lnTo>
                    <a:pt x="487" y="1514"/>
                  </a:lnTo>
                  <a:lnTo>
                    <a:pt x="508" y="1506"/>
                  </a:lnTo>
                  <a:lnTo>
                    <a:pt x="531" y="1500"/>
                  </a:lnTo>
                  <a:lnTo>
                    <a:pt x="531" y="1312"/>
                  </a:lnTo>
                  <a:lnTo>
                    <a:pt x="531" y="1264"/>
                  </a:lnTo>
                  <a:lnTo>
                    <a:pt x="537" y="1197"/>
                  </a:lnTo>
                  <a:lnTo>
                    <a:pt x="543" y="1157"/>
                  </a:lnTo>
                  <a:lnTo>
                    <a:pt x="552" y="1114"/>
                  </a:lnTo>
                  <a:lnTo>
                    <a:pt x="565" y="1069"/>
                  </a:lnTo>
                  <a:lnTo>
                    <a:pt x="581" y="1023"/>
                  </a:lnTo>
                  <a:lnTo>
                    <a:pt x="603" y="976"/>
                  </a:lnTo>
                  <a:lnTo>
                    <a:pt x="630" y="929"/>
                  </a:lnTo>
                  <a:lnTo>
                    <a:pt x="662" y="882"/>
                  </a:lnTo>
                  <a:lnTo>
                    <a:pt x="702" y="837"/>
                  </a:lnTo>
                  <a:lnTo>
                    <a:pt x="748" y="795"/>
                  </a:lnTo>
                  <a:lnTo>
                    <a:pt x="803" y="755"/>
                  </a:lnTo>
                  <a:lnTo>
                    <a:pt x="865" y="719"/>
                  </a:lnTo>
                  <a:lnTo>
                    <a:pt x="937" y="687"/>
                  </a:lnTo>
                  <a:lnTo>
                    <a:pt x="941" y="768"/>
                  </a:lnTo>
                  <a:lnTo>
                    <a:pt x="953" y="847"/>
                  </a:lnTo>
                  <a:lnTo>
                    <a:pt x="974" y="924"/>
                  </a:lnTo>
                  <a:lnTo>
                    <a:pt x="1002" y="998"/>
                  </a:lnTo>
                  <a:lnTo>
                    <a:pt x="1037" y="1069"/>
                  </a:lnTo>
                  <a:lnTo>
                    <a:pt x="1078" y="1136"/>
                  </a:lnTo>
                  <a:lnTo>
                    <a:pt x="1126" y="1199"/>
                  </a:lnTo>
                  <a:lnTo>
                    <a:pt x="1179" y="1257"/>
                  </a:lnTo>
                  <a:lnTo>
                    <a:pt x="1237" y="1310"/>
                  </a:lnTo>
                  <a:lnTo>
                    <a:pt x="1300" y="1358"/>
                  </a:lnTo>
                  <a:lnTo>
                    <a:pt x="1367" y="1399"/>
                  </a:lnTo>
                  <a:lnTo>
                    <a:pt x="1438" y="1434"/>
                  </a:lnTo>
                  <a:lnTo>
                    <a:pt x="1512" y="1462"/>
                  </a:lnTo>
                  <a:lnTo>
                    <a:pt x="1589" y="1483"/>
                  </a:lnTo>
                  <a:lnTo>
                    <a:pt x="1668" y="1495"/>
                  </a:lnTo>
                  <a:lnTo>
                    <a:pt x="1749" y="1500"/>
                  </a:lnTo>
                  <a:lnTo>
                    <a:pt x="1936" y="1500"/>
                  </a:lnTo>
                  <a:lnTo>
                    <a:pt x="1954" y="1501"/>
                  </a:lnTo>
                  <a:lnTo>
                    <a:pt x="1972" y="1504"/>
                  </a:lnTo>
                  <a:lnTo>
                    <a:pt x="1989" y="1509"/>
                  </a:lnTo>
                  <a:lnTo>
                    <a:pt x="2005" y="1516"/>
                  </a:lnTo>
                  <a:lnTo>
                    <a:pt x="2022" y="1524"/>
                  </a:lnTo>
                  <a:lnTo>
                    <a:pt x="2037" y="1534"/>
                  </a:lnTo>
                  <a:lnTo>
                    <a:pt x="2052" y="1546"/>
                  </a:lnTo>
                  <a:lnTo>
                    <a:pt x="2066" y="1558"/>
                  </a:lnTo>
                  <a:lnTo>
                    <a:pt x="2078" y="1572"/>
                  </a:lnTo>
                  <a:lnTo>
                    <a:pt x="2090" y="1587"/>
                  </a:lnTo>
                  <a:lnTo>
                    <a:pt x="2100" y="1602"/>
                  </a:lnTo>
                  <a:lnTo>
                    <a:pt x="2108" y="1618"/>
                  </a:lnTo>
                  <a:lnTo>
                    <a:pt x="2115" y="1635"/>
                  </a:lnTo>
                  <a:lnTo>
                    <a:pt x="2120" y="1652"/>
                  </a:lnTo>
                  <a:lnTo>
                    <a:pt x="2123" y="1669"/>
                  </a:lnTo>
                  <a:lnTo>
                    <a:pt x="2124" y="1687"/>
                  </a:lnTo>
                  <a:lnTo>
                    <a:pt x="2121" y="1816"/>
                  </a:lnTo>
                  <a:lnTo>
                    <a:pt x="2108" y="1964"/>
                  </a:lnTo>
                  <a:lnTo>
                    <a:pt x="2083" y="2123"/>
                  </a:lnTo>
                  <a:lnTo>
                    <a:pt x="2065" y="2204"/>
                  </a:lnTo>
                  <a:lnTo>
                    <a:pt x="2042" y="2285"/>
                  </a:lnTo>
                  <a:lnTo>
                    <a:pt x="2015" y="2364"/>
                  </a:lnTo>
                  <a:lnTo>
                    <a:pt x="1982" y="2442"/>
                  </a:lnTo>
                  <a:lnTo>
                    <a:pt x="1944" y="2517"/>
                  </a:lnTo>
                  <a:lnTo>
                    <a:pt x="1900" y="2588"/>
                  </a:lnTo>
                  <a:lnTo>
                    <a:pt x="1849" y="2654"/>
                  </a:lnTo>
                  <a:lnTo>
                    <a:pt x="1792" y="2713"/>
                  </a:lnTo>
                  <a:lnTo>
                    <a:pt x="1728" y="2766"/>
                  </a:lnTo>
                  <a:lnTo>
                    <a:pt x="1655" y="2811"/>
                  </a:lnTo>
                  <a:lnTo>
                    <a:pt x="2343" y="2811"/>
                  </a:lnTo>
                  <a:lnTo>
                    <a:pt x="2377" y="2744"/>
                  </a:lnTo>
                  <a:lnTo>
                    <a:pt x="2409" y="2672"/>
                  </a:lnTo>
                  <a:lnTo>
                    <a:pt x="2466" y="2515"/>
                  </a:lnTo>
                  <a:lnTo>
                    <a:pt x="2514" y="2345"/>
                  </a:lnTo>
                  <a:lnTo>
                    <a:pt x="2554" y="2168"/>
                  </a:lnTo>
                  <a:lnTo>
                    <a:pt x="2585" y="1989"/>
                  </a:lnTo>
                  <a:lnTo>
                    <a:pt x="2607" y="1815"/>
                  </a:lnTo>
                  <a:lnTo>
                    <a:pt x="2620" y="1650"/>
                  </a:lnTo>
                  <a:lnTo>
                    <a:pt x="2624" y="1500"/>
                  </a:lnTo>
                  <a:lnTo>
                    <a:pt x="2619" y="1341"/>
                  </a:lnTo>
                  <a:lnTo>
                    <a:pt x="2604" y="1192"/>
                  </a:lnTo>
                  <a:lnTo>
                    <a:pt x="2580" y="1054"/>
                  </a:lnTo>
                  <a:lnTo>
                    <a:pt x="2546" y="925"/>
                  </a:lnTo>
                  <a:lnTo>
                    <a:pt x="2503" y="807"/>
                  </a:lnTo>
                  <a:lnTo>
                    <a:pt x="2451" y="700"/>
                  </a:lnTo>
                  <a:lnTo>
                    <a:pt x="2391" y="602"/>
                  </a:lnTo>
                  <a:lnTo>
                    <a:pt x="2323" y="515"/>
                  </a:lnTo>
                  <a:lnTo>
                    <a:pt x="2248" y="438"/>
                  </a:lnTo>
                  <a:lnTo>
                    <a:pt x="2165" y="371"/>
                  </a:lnTo>
                  <a:lnTo>
                    <a:pt x="2075" y="315"/>
                  </a:lnTo>
                  <a:lnTo>
                    <a:pt x="1978" y="269"/>
                  </a:lnTo>
                  <a:lnTo>
                    <a:pt x="1875" y="233"/>
                  </a:lnTo>
                  <a:lnTo>
                    <a:pt x="1766" y="207"/>
                  </a:lnTo>
                  <a:lnTo>
                    <a:pt x="1651" y="192"/>
                  </a:lnTo>
                  <a:lnTo>
                    <a:pt x="1530" y="187"/>
                  </a:lnTo>
                  <a:lnTo>
                    <a:pt x="1374" y="0"/>
                  </a:lnTo>
                  <a:lnTo>
                    <a:pt x="1256" y="5"/>
                  </a:lnTo>
                  <a:lnTo>
                    <a:pt x="1136" y="19"/>
                  </a:lnTo>
                  <a:lnTo>
                    <a:pt x="1016" y="44"/>
                  </a:lnTo>
                  <a:lnTo>
                    <a:pt x="896" y="79"/>
                  </a:lnTo>
                  <a:lnTo>
                    <a:pt x="779" y="124"/>
                  </a:lnTo>
                  <a:lnTo>
                    <a:pt x="665" y="181"/>
                  </a:lnTo>
                  <a:lnTo>
                    <a:pt x="556" y="249"/>
                  </a:lnTo>
                  <a:lnTo>
                    <a:pt x="453" y="328"/>
                  </a:lnTo>
                  <a:lnTo>
                    <a:pt x="357" y="419"/>
                  </a:lnTo>
                  <a:lnTo>
                    <a:pt x="270" y="521"/>
                  </a:lnTo>
                  <a:lnTo>
                    <a:pt x="193" y="636"/>
                  </a:lnTo>
                  <a:lnTo>
                    <a:pt x="127" y="764"/>
                  </a:lnTo>
                  <a:lnTo>
                    <a:pt x="73" y="905"/>
                  </a:lnTo>
                  <a:lnTo>
                    <a:pt x="33" y="1058"/>
                  </a:lnTo>
                  <a:lnTo>
                    <a:pt x="8" y="1225"/>
                  </a:lnTo>
                  <a:lnTo>
                    <a:pt x="0" y="1406"/>
                  </a:lnTo>
                  <a:lnTo>
                    <a:pt x="2" y="1489"/>
                  </a:lnTo>
                  <a:lnTo>
                    <a:pt x="9" y="1576"/>
                  </a:lnTo>
                  <a:lnTo>
                    <a:pt x="21" y="1665"/>
                  </a:lnTo>
                  <a:lnTo>
                    <a:pt x="39" y="1754"/>
                  </a:lnTo>
                  <a:lnTo>
                    <a:pt x="62" y="1844"/>
                  </a:lnTo>
                  <a:lnTo>
                    <a:pt x="92" y="1934"/>
                  </a:lnTo>
                  <a:lnTo>
                    <a:pt x="128" y="2023"/>
                  </a:lnTo>
                  <a:lnTo>
                    <a:pt x="171" y="2109"/>
                  </a:lnTo>
                  <a:lnTo>
                    <a:pt x="222" y="2192"/>
                  </a:lnTo>
                  <a:lnTo>
                    <a:pt x="280" y="2272"/>
                  </a:lnTo>
                  <a:lnTo>
                    <a:pt x="346" y="2347"/>
                  </a:lnTo>
                  <a:lnTo>
                    <a:pt x="421" y="2416"/>
                  </a:lnTo>
                  <a:lnTo>
                    <a:pt x="505" y="2480"/>
                  </a:lnTo>
                  <a:lnTo>
                    <a:pt x="597" y="2536"/>
                  </a:lnTo>
                  <a:lnTo>
                    <a:pt x="699" y="2585"/>
                  </a:lnTo>
                  <a:lnTo>
                    <a:pt x="812" y="2624"/>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2" name="Freeform 6"/>
            <p:cNvSpPr>
              <a:spLocks noChangeArrowheads="1"/>
            </p:cNvSpPr>
            <p:nvPr/>
          </p:nvSpPr>
          <p:spPr bwMode="auto">
            <a:xfrm>
              <a:off x="2331" y="2675"/>
              <a:ext cx="161" cy="161"/>
            </a:xfrm>
            <a:custGeom>
              <a:avLst/>
              <a:gdLst>
                <a:gd name="T0" fmla="*/ 719 w 720"/>
                <a:gd name="T1" fmla="*/ 0 h 720"/>
                <a:gd name="T2" fmla="*/ 0 w 720"/>
                <a:gd name="T3" fmla="*/ 0 h 720"/>
                <a:gd name="T4" fmla="*/ 0 w 720"/>
                <a:gd name="T5" fmla="*/ 719 h 720"/>
                <a:gd name="T6" fmla="*/ 719 w 720"/>
                <a:gd name="T7" fmla="*/ 719 h 720"/>
                <a:gd name="T8" fmla="*/ 719 w 720"/>
                <a:gd name="T9" fmla="*/ 0 h 720"/>
              </a:gdLst>
              <a:ahLst/>
              <a:cxnLst>
                <a:cxn ang="0">
                  <a:pos x="T0" y="T1"/>
                </a:cxn>
                <a:cxn ang="0">
                  <a:pos x="T2" y="T3"/>
                </a:cxn>
                <a:cxn ang="0">
                  <a:pos x="T4" y="T5"/>
                </a:cxn>
                <a:cxn ang="0">
                  <a:pos x="T6" y="T7"/>
                </a:cxn>
                <a:cxn ang="0">
                  <a:pos x="T8" y="T9"/>
                </a:cxn>
              </a:cxnLst>
              <a:rect l="0" t="0" r="r" b="b"/>
              <a:pathLst>
                <a:path w="720" h="720">
                  <a:moveTo>
                    <a:pt x="719" y="0"/>
                  </a:moveTo>
                  <a:lnTo>
                    <a:pt x="0" y="0"/>
                  </a:lnTo>
                  <a:lnTo>
                    <a:pt x="0" y="719"/>
                  </a:lnTo>
                  <a:lnTo>
                    <a:pt x="719" y="719"/>
                  </a:lnTo>
                  <a:lnTo>
                    <a:pt x="719" y="0"/>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3" name="Freeform 7"/>
            <p:cNvSpPr>
              <a:spLocks noChangeArrowheads="1"/>
            </p:cNvSpPr>
            <p:nvPr/>
          </p:nvSpPr>
          <p:spPr bwMode="auto">
            <a:xfrm>
              <a:off x="2189" y="3242"/>
              <a:ext cx="140" cy="126"/>
            </a:xfrm>
            <a:custGeom>
              <a:avLst/>
              <a:gdLst>
                <a:gd name="T0" fmla="*/ 469 w 626"/>
                <a:gd name="T1" fmla="*/ 281 h 564"/>
                <a:gd name="T2" fmla="*/ 625 w 626"/>
                <a:gd name="T3" fmla="*/ 563 h 564"/>
                <a:gd name="T4" fmla="*/ 469 w 626"/>
                <a:gd name="T5" fmla="*/ 563 h 564"/>
                <a:gd name="T6" fmla="*/ 313 w 626"/>
                <a:gd name="T7" fmla="*/ 563 h 564"/>
                <a:gd name="T8" fmla="*/ 0 w 626"/>
                <a:gd name="T9" fmla="*/ 563 h 564"/>
                <a:gd name="T10" fmla="*/ 156 w 626"/>
                <a:gd name="T11" fmla="*/ 281 h 564"/>
                <a:gd name="T12" fmla="*/ 313 w 626"/>
                <a:gd name="T13" fmla="*/ 0 h 564"/>
                <a:gd name="T14" fmla="*/ 469 w 626"/>
                <a:gd name="T15" fmla="*/ 281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564">
                  <a:moveTo>
                    <a:pt x="469" y="281"/>
                  </a:moveTo>
                  <a:lnTo>
                    <a:pt x="625" y="563"/>
                  </a:lnTo>
                  <a:lnTo>
                    <a:pt x="469" y="563"/>
                  </a:lnTo>
                  <a:lnTo>
                    <a:pt x="313" y="563"/>
                  </a:lnTo>
                  <a:lnTo>
                    <a:pt x="0" y="563"/>
                  </a:lnTo>
                  <a:lnTo>
                    <a:pt x="156" y="281"/>
                  </a:lnTo>
                  <a:lnTo>
                    <a:pt x="313" y="0"/>
                  </a:lnTo>
                  <a:lnTo>
                    <a:pt x="469" y="281"/>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4" name="Freeform 8"/>
            <p:cNvSpPr>
              <a:spLocks noChangeArrowheads="1"/>
            </p:cNvSpPr>
            <p:nvPr/>
          </p:nvSpPr>
          <p:spPr bwMode="auto">
            <a:xfrm>
              <a:off x="2168" y="2916"/>
              <a:ext cx="183" cy="161"/>
            </a:xfrm>
            <a:custGeom>
              <a:avLst/>
              <a:gdLst>
                <a:gd name="T0" fmla="*/ 594 w 814"/>
                <a:gd name="T1" fmla="*/ 375 h 719"/>
                <a:gd name="T2" fmla="*/ 813 w 814"/>
                <a:gd name="T3" fmla="*/ 718 h 719"/>
                <a:gd name="T4" fmla="*/ 594 w 814"/>
                <a:gd name="T5" fmla="*/ 718 h 719"/>
                <a:gd name="T6" fmla="*/ 407 w 814"/>
                <a:gd name="T7" fmla="*/ 718 h 719"/>
                <a:gd name="T8" fmla="*/ 0 w 814"/>
                <a:gd name="T9" fmla="*/ 718 h 719"/>
                <a:gd name="T10" fmla="*/ 219 w 814"/>
                <a:gd name="T11" fmla="*/ 375 h 719"/>
                <a:gd name="T12" fmla="*/ 407 w 814"/>
                <a:gd name="T13" fmla="*/ 0 h 719"/>
                <a:gd name="T14" fmla="*/ 594 w 814"/>
                <a:gd name="T15" fmla="*/ 375 h 7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4" h="719">
                  <a:moveTo>
                    <a:pt x="594" y="375"/>
                  </a:moveTo>
                  <a:lnTo>
                    <a:pt x="813" y="718"/>
                  </a:lnTo>
                  <a:lnTo>
                    <a:pt x="594" y="718"/>
                  </a:lnTo>
                  <a:lnTo>
                    <a:pt x="407" y="718"/>
                  </a:lnTo>
                  <a:lnTo>
                    <a:pt x="0" y="718"/>
                  </a:lnTo>
                  <a:lnTo>
                    <a:pt x="219" y="375"/>
                  </a:lnTo>
                  <a:lnTo>
                    <a:pt x="407" y="0"/>
                  </a:lnTo>
                  <a:lnTo>
                    <a:pt x="594" y="375"/>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5" name="Freeform 9"/>
            <p:cNvSpPr>
              <a:spLocks noChangeArrowheads="1"/>
            </p:cNvSpPr>
            <p:nvPr/>
          </p:nvSpPr>
          <p:spPr bwMode="auto">
            <a:xfrm>
              <a:off x="3259" y="3235"/>
              <a:ext cx="310" cy="303"/>
            </a:xfrm>
            <a:custGeom>
              <a:avLst/>
              <a:gdLst>
                <a:gd name="T0" fmla="*/ 1375 w 1376"/>
                <a:gd name="T1" fmla="*/ 656 h 1344"/>
                <a:gd name="T2" fmla="*/ 1371 w 1376"/>
                <a:gd name="T3" fmla="*/ 726 h 1344"/>
                <a:gd name="T4" fmla="*/ 1359 w 1376"/>
                <a:gd name="T5" fmla="*/ 795 h 1344"/>
                <a:gd name="T6" fmla="*/ 1339 w 1376"/>
                <a:gd name="T7" fmla="*/ 863 h 1344"/>
                <a:gd name="T8" fmla="*/ 1280 w 1376"/>
                <a:gd name="T9" fmla="*/ 992 h 1344"/>
                <a:gd name="T10" fmla="*/ 1202 w 1376"/>
                <a:gd name="T11" fmla="*/ 1106 h 1344"/>
                <a:gd name="T12" fmla="*/ 1108 w 1376"/>
                <a:gd name="T13" fmla="*/ 1199 h 1344"/>
                <a:gd name="T14" fmla="*/ 1030 w 1376"/>
                <a:gd name="T15" fmla="*/ 1254 h 1344"/>
                <a:gd name="T16" fmla="*/ 974 w 1376"/>
                <a:gd name="T17" fmla="*/ 1284 h 1344"/>
                <a:gd name="T18" fmla="*/ 916 w 1376"/>
                <a:gd name="T19" fmla="*/ 1307 h 1344"/>
                <a:gd name="T20" fmla="*/ 822 w 1376"/>
                <a:gd name="T21" fmla="*/ 1332 h 1344"/>
                <a:gd name="T22" fmla="*/ 687 w 1376"/>
                <a:gd name="T23" fmla="*/ 1343 h 1344"/>
                <a:gd name="T24" fmla="*/ 548 w 1376"/>
                <a:gd name="T25" fmla="*/ 1332 h 1344"/>
                <a:gd name="T26" fmla="*/ 414 w 1376"/>
                <a:gd name="T27" fmla="*/ 1296 h 1344"/>
                <a:gd name="T28" fmla="*/ 321 w 1376"/>
                <a:gd name="T29" fmla="*/ 1254 h 1344"/>
                <a:gd name="T30" fmla="*/ 264 w 1376"/>
                <a:gd name="T31" fmla="*/ 1219 h 1344"/>
                <a:gd name="T32" fmla="*/ 211 w 1376"/>
                <a:gd name="T33" fmla="*/ 1178 h 1344"/>
                <a:gd name="T34" fmla="*/ 165 w 1376"/>
                <a:gd name="T35" fmla="*/ 1131 h 1344"/>
                <a:gd name="T36" fmla="*/ 124 w 1376"/>
                <a:gd name="T37" fmla="*/ 1079 h 1344"/>
                <a:gd name="T38" fmla="*/ 89 w 1376"/>
                <a:gd name="T39" fmla="*/ 1022 h 1344"/>
                <a:gd name="T40" fmla="*/ 47 w 1376"/>
                <a:gd name="T41" fmla="*/ 929 h 1344"/>
                <a:gd name="T42" fmla="*/ 12 w 1376"/>
                <a:gd name="T43" fmla="*/ 795 h 1344"/>
                <a:gd name="T44" fmla="*/ 0 w 1376"/>
                <a:gd name="T45" fmla="*/ 656 h 1344"/>
                <a:gd name="T46" fmla="*/ 12 w 1376"/>
                <a:gd name="T47" fmla="*/ 521 h 1344"/>
                <a:gd name="T48" fmla="*/ 36 w 1376"/>
                <a:gd name="T49" fmla="*/ 427 h 1344"/>
                <a:gd name="T50" fmla="*/ 59 w 1376"/>
                <a:gd name="T51" fmla="*/ 369 h 1344"/>
                <a:gd name="T52" fmla="*/ 89 w 1376"/>
                <a:gd name="T53" fmla="*/ 313 h 1344"/>
                <a:gd name="T54" fmla="*/ 124 w 1376"/>
                <a:gd name="T55" fmla="*/ 260 h 1344"/>
                <a:gd name="T56" fmla="*/ 187 w 1376"/>
                <a:gd name="T57" fmla="*/ 187 h 1344"/>
                <a:gd name="T58" fmla="*/ 237 w 1376"/>
                <a:gd name="T59" fmla="*/ 143 h 1344"/>
                <a:gd name="T60" fmla="*/ 292 w 1376"/>
                <a:gd name="T61" fmla="*/ 105 h 1344"/>
                <a:gd name="T62" fmla="*/ 351 w 1376"/>
                <a:gd name="T63" fmla="*/ 72 h 1344"/>
                <a:gd name="T64" fmla="*/ 480 w 1376"/>
                <a:gd name="T65" fmla="*/ 26 h 1344"/>
                <a:gd name="T66" fmla="*/ 617 w 1376"/>
                <a:gd name="T67" fmla="*/ 2 h 1344"/>
                <a:gd name="T68" fmla="*/ 756 w 1376"/>
                <a:gd name="T69" fmla="*/ 2 h 1344"/>
                <a:gd name="T70" fmla="*/ 885 w 1376"/>
                <a:gd name="T71" fmla="*/ 26 h 1344"/>
                <a:gd name="T72" fmla="*/ 945 w 1376"/>
                <a:gd name="T73" fmla="*/ 46 h 1344"/>
                <a:gd name="T74" fmla="*/ 1003 w 1376"/>
                <a:gd name="T75" fmla="*/ 72 h 1344"/>
                <a:gd name="T76" fmla="*/ 1057 w 1376"/>
                <a:gd name="T77" fmla="*/ 105 h 1344"/>
                <a:gd name="T78" fmla="*/ 1108 w 1376"/>
                <a:gd name="T79" fmla="*/ 143 h 1344"/>
                <a:gd name="T80" fmla="*/ 1202 w 1376"/>
                <a:gd name="T81" fmla="*/ 235 h 1344"/>
                <a:gd name="T82" fmla="*/ 1280 w 1376"/>
                <a:gd name="T83" fmla="*/ 341 h 1344"/>
                <a:gd name="T84" fmla="*/ 1327 w 1376"/>
                <a:gd name="T85" fmla="*/ 427 h 1344"/>
                <a:gd name="T86" fmla="*/ 1350 w 1376"/>
                <a:gd name="T87" fmla="*/ 489 h 1344"/>
                <a:gd name="T88" fmla="*/ 1366 w 1376"/>
                <a:gd name="T89" fmla="*/ 553 h 1344"/>
                <a:gd name="T90" fmla="*/ 1374 w 1376"/>
                <a:gd name="T91" fmla="*/ 621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76" h="1344">
                  <a:moveTo>
                    <a:pt x="1375" y="656"/>
                  </a:moveTo>
                  <a:lnTo>
                    <a:pt x="1375" y="656"/>
                  </a:lnTo>
                  <a:lnTo>
                    <a:pt x="1374" y="691"/>
                  </a:lnTo>
                  <a:lnTo>
                    <a:pt x="1371" y="726"/>
                  </a:lnTo>
                  <a:lnTo>
                    <a:pt x="1366" y="761"/>
                  </a:lnTo>
                  <a:lnTo>
                    <a:pt x="1359" y="795"/>
                  </a:lnTo>
                  <a:lnTo>
                    <a:pt x="1350" y="830"/>
                  </a:lnTo>
                  <a:lnTo>
                    <a:pt x="1339" y="863"/>
                  </a:lnTo>
                  <a:lnTo>
                    <a:pt x="1313" y="929"/>
                  </a:lnTo>
                  <a:lnTo>
                    <a:pt x="1280" y="992"/>
                  </a:lnTo>
                  <a:lnTo>
                    <a:pt x="1243" y="1051"/>
                  </a:lnTo>
                  <a:lnTo>
                    <a:pt x="1202" y="1106"/>
                  </a:lnTo>
                  <a:lnTo>
                    <a:pt x="1156" y="1155"/>
                  </a:lnTo>
                  <a:lnTo>
                    <a:pt x="1108" y="1199"/>
                  </a:lnTo>
                  <a:lnTo>
                    <a:pt x="1057" y="1238"/>
                  </a:lnTo>
                  <a:lnTo>
                    <a:pt x="1030" y="1254"/>
                  </a:lnTo>
                  <a:lnTo>
                    <a:pt x="1003" y="1270"/>
                  </a:lnTo>
                  <a:lnTo>
                    <a:pt x="974" y="1284"/>
                  </a:lnTo>
                  <a:lnTo>
                    <a:pt x="945" y="1296"/>
                  </a:lnTo>
                  <a:lnTo>
                    <a:pt x="916" y="1307"/>
                  </a:lnTo>
                  <a:lnTo>
                    <a:pt x="885" y="1317"/>
                  </a:lnTo>
                  <a:lnTo>
                    <a:pt x="822" y="1332"/>
                  </a:lnTo>
                  <a:lnTo>
                    <a:pt x="756" y="1340"/>
                  </a:lnTo>
                  <a:lnTo>
                    <a:pt x="687" y="1343"/>
                  </a:lnTo>
                  <a:lnTo>
                    <a:pt x="617" y="1340"/>
                  </a:lnTo>
                  <a:lnTo>
                    <a:pt x="548" y="1332"/>
                  </a:lnTo>
                  <a:lnTo>
                    <a:pt x="480" y="1317"/>
                  </a:lnTo>
                  <a:lnTo>
                    <a:pt x="414" y="1296"/>
                  </a:lnTo>
                  <a:lnTo>
                    <a:pt x="351" y="1270"/>
                  </a:lnTo>
                  <a:lnTo>
                    <a:pt x="321" y="1254"/>
                  </a:lnTo>
                  <a:lnTo>
                    <a:pt x="292" y="1238"/>
                  </a:lnTo>
                  <a:lnTo>
                    <a:pt x="264" y="1219"/>
                  </a:lnTo>
                  <a:lnTo>
                    <a:pt x="237" y="1199"/>
                  </a:lnTo>
                  <a:lnTo>
                    <a:pt x="211" y="1178"/>
                  </a:lnTo>
                  <a:lnTo>
                    <a:pt x="187" y="1155"/>
                  </a:lnTo>
                  <a:lnTo>
                    <a:pt x="165" y="1131"/>
                  </a:lnTo>
                  <a:lnTo>
                    <a:pt x="143" y="1106"/>
                  </a:lnTo>
                  <a:lnTo>
                    <a:pt x="124" y="1079"/>
                  </a:lnTo>
                  <a:lnTo>
                    <a:pt x="105" y="1051"/>
                  </a:lnTo>
                  <a:lnTo>
                    <a:pt x="89" y="1022"/>
                  </a:lnTo>
                  <a:lnTo>
                    <a:pt x="73" y="992"/>
                  </a:lnTo>
                  <a:lnTo>
                    <a:pt x="47" y="929"/>
                  </a:lnTo>
                  <a:lnTo>
                    <a:pt x="27" y="863"/>
                  </a:lnTo>
                  <a:lnTo>
                    <a:pt x="12" y="795"/>
                  </a:lnTo>
                  <a:lnTo>
                    <a:pt x="3" y="726"/>
                  </a:lnTo>
                  <a:lnTo>
                    <a:pt x="0" y="656"/>
                  </a:lnTo>
                  <a:lnTo>
                    <a:pt x="3" y="587"/>
                  </a:lnTo>
                  <a:lnTo>
                    <a:pt x="12" y="521"/>
                  </a:lnTo>
                  <a:lnTo>
                    <a:pt x="27" y="458"/>
                  </a:lnTo>
                  <a:lnTo>
                    <a:pt x="36" y="427"/>
                  </a:lnTo>
                  <a:lnTo>
                    <a:pt x="47" y="398"/>
                  </a:lnTo>
                  <a:lnTo>
                    <a:pt x="59" y="369"/>
                  </a:lnTo>
                  <a:lnTo>
                    <a:pt x="73" y="341"/>
                  </a:lnTo>
                  <a:lnTo>
                    <a:pt x="89" y="313"/>
                  </a:lnTo>
                  <a:lnTo>
                    <a:pt x="105" y="286"/>
                  </a:lnTo>
                  <a:lnTo>
                    <a:pt x="124" y="260"/>
                  </a:lnTo>
                  <a:lnTo>
                    <a:pt x="143" y="235"/>
                  </a:lnTo>
                  <a:lnTo>
                    <a:pt x="187" y="187"/>
                  </a:lnTo>
                  <a:lnTo>
                    <a:pt x="211" y="164"/>
                  </a:lnTo>
                  <a:lnTo>
                    <a:pt x="237" y="143"/>
                  </a:lnTo>
                  <a:lnTo>
                    <a:pt x="264" y="123"/>
                  </a:lnTo>
                  <a:lnTo>
                    <a:pt x="292" y="105"/>
                  </a:lnTo>
                  <a:lnTo>
                    <a:pt x="321" y="88"/>
                  </a:lnTo>
                  <a:lnTo>
                    <a:pt x="351" y="72"/>
                  </a:lnTo>
                  <a:lnTo>
                    <a:pt x="414" y="46"/>
                  </a:lnTo>
                  <a:lnTo>
                    <a:pt x="480" y="26"/>
                  </a:lnTo>
                  <a:lnTo>
                    <a:pt x="548" y="11"/>
                  </a:lnTo>
                  <a:lnTo>
                    <a:pt x="617" y="2"/>
                  </a:lnTo>
                  <a:lnTo>
                    <a:pt x="687" y="0"/>
                  </a:lnTo>
                  <a:lnTo>
                    <a:pt x="756" y="2"/>
                  </a:lnTo>
                  <a:lnTo>
                    <a:pt x="822" y="11"/>
                  </a:lnTo>
                  <a:lnTo>
                    <a:pt x="885" y="26"/>
                  </a:lnTo>
                  <a:lnTo>
                    <a:pt x="916" y="35"/>
                  </a:lnTo>
                  <a:lnTo>
                    <a:pt x="945" y="46"/>
                  </a:lnTo>
                  <a:lnTo>
                    <a:pt x="974" y="59"/>
                  </a:lnTo>
                  <a:lnTo>
                    <a:pt x="1003" y="72"/>
                  </a:lnTo>
                  <a:lnTo>
                    <a:pt x="1030" y="88"/>
                  </a:lnTo>
                  <a:lnTo>
                    <a:pt x="1057" y="105"/>
                  </a:lnTo>
                  <a:lnTo>
                    <a:pt x="1083" y="123"/>
                  </a:lnTo>
                  <a:lnTo>
                    <a:pt x="1108" y="143"/>
                  </a:lnTo>
                  <a:lnTo>
                    <a:pt x="1156" y="187"/>
                  </a:lnTo>
                  <a:lnTo>
                    <a:pt x="1202" y="235"/>
                  </a:lnTo>
                  <a:lnTo>
                    <a:pt x="1243" y="286"/>
                  </a:lnTo>
                  <a:lnTo>
                    <a:pt x="1280" y="341"/>
                  </a:lnTo>
                  <a:lnTo>
                    <a:pt x="1313" y="398"/>
                  </a:lnTo>
                  <a:lnTo>
                    <a:pt x="1327" y="427"/>
                  </a:lnTo>
                  <a:lnTo>
                    <a:pt x="1339" y="458"/>
                  </a:lnTo>
                  <a:lnTo>
                    <a:pt x="1350" y="489"/>
                  </a:lnTo>
                  <a:lnTo>
                    <a:pt x="1359" y="521"/>
                  </a:lnTo>
                  <a:lnTo>
                    <a:pt x="1366" y="553"/>
                  </a:lnTo>
                  <a:lnTo>
                    <a:pt x="1371" y="587"/>
                  </a:lnTo>
                  <a:lnTo>
                    <a:pt x="1374" y="621"/>
                  </a:lnTo>
                  <a:lnTo>
                    <a:pt x="1375" y="656"/>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6" name="Freeform 10"/>
            <p:cNvSpPr>
              <a:spLocks noChangeArrowheads="1"/>
            </p:cNvSpPr>
            <p:nvPr/>
          </p:nvSpPr>
          <p:spPr bwMode="auto">
            <a:xfrm>
              <a:off x="2317" y="3483"/>
              <a:ext cx="112" cy="97"/>
            </a:xfrm>
            <a:custGeom>
              <a:avLst/>
              <a:gdLst>
                <a:gd name="T0" fmla="*/ 375 w 501"/>
                <a:gd name="T1" fmla="*/ 218 h 438"/>
                <a:gd name="T2" fmla="*/ 500 w 501"/>
                <a:gd name="T3" fmla="*/ 437 h 438"/>
                <a:gd name="T4" fmla="*/ 375 w 501"/>
                <a:gd name="T5" fmla="*/ 437 h 438"/>
                <a:gd name="T6" fmla="*/ 250 w 501"/>
                <a:gd name="T7" fmla="*/ 437 h 438"/>
                <a:gd name="T8" fmla="*/ 0 w 501"/>
                <a:gd name="T9" fmla="*/ 437 h 438"/>
                <a:gd name="T10" fmla="*/ 125 w 501"/>
                <a:gd name="T11" fmla="*/ 218 h 438"/>
                <a:gd name="T12" fmla="*/ 250 w 501"/>
                <a:gd name="T13" fmla="*/ 0 h 438"/>
                <a:gd name="T14" fmla="*/ 375 w 501"/>
                <a:gd name="T15" fmla="*/ 218 h 4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1" h="438">
                  <a:moveTo>
                    <a:pt x="375" y="218"/>
                  </a:moveTo>
                  <a:lnTo>
                    <a:pt x="500" y="437"/>
                  </a:lnTo>
                  <a:lnTo>
                    <a:pt x="375" y="437"/>
                  </a:lnTo>
                  <a:lnTo>
                    <a:pt x="250" y="437"/>
                  </a:lnTo>
                  <a:lnTo>
                    <a:pt x="0" y="437"/>
                  </a:lnTo>
                  <a:lnTo>
                    <a:pt x="125" y="218"/>
                  </a:lnTo>
                  <a:lnTo>
                    <a:pt x="250" y="0"/>
                  </a:lnTo>
                  <a:lnTo>
                    <a:pt x="375" y="218"/>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7" name="Freeform 11"/>
            <p:cNvSpPr>
              <a:spLocks noChangeArrowheads="1"/>
            </p:cNvSpPr>
            <p:nvPr/>
          </p:nvSpPr>
          <p:spPr bwMode="auto">
            <a:xfrm>
              <a:off x="2608" y="2477"/>
              <a:ext cx="190" cy="183"/>
            </a:xfrm>
            <a:custGeom>
              <a:avLst/>
              <a:gdLst>
                <a:gd name="T0" fmla="*/ 844 w 845"/>
                <a:gd name="T1" fmla="*/ 813 h 814"/>
                <a:gd name="T2" fmla="*/ 0 w 845"/>
                <a:gd name="T3" fmla="*/ 813 h 814"/>
                <a:gd name="T4" fmla="*/ 0 w 845"/>
                <a:gd name="T5" fmla="*/ 0 h 814"/>
                <a:gd name="T6" fmla="*/ 844 w 845"/>
                <a:gd name="T7" fmla="*/ 0 h 814"/>
                <a:gd name="T8" fmla="*/ 844 w 845"/>
                <a:gd name="T9" fmla="*/ 813 h 814"/>
              </a:gdLst>
              <a:ahLst/>
              <a:cxnLst>
                <a:cxn ang="0">
                  <a:pos x="T0" y="T1"/>
                </a:cxn>
                <a:cxn ang="0">
                  <a:pos x="T2" y="T3"/>
                </a:cxn>
                <a:cxn ang="0">
                  <a:pos x="T4" y="T5"/>
                </a:cxn>
                <a:cxn ang="0">
                  <a:pos x="T6" y="T7"/>
                </a:cxn>
                <a:cxn ang="0">
                  <a:pos x="T8" y="T9"/>
                </a:cxn>
              </a:cxnLst>
              <a:rect l="0" t="0" r="r" b="b"/>
              <a:pathLst>
                <a:path w="845" h="814">
                  <a:moveTo>
                    <a:pt x="844" y="813"/>
                  </a:moveTo>
                  <a:lnTo>
                    <a:pt x="0" y="813"/>
                  </a:lnTo>
                  <a:lnTo>
                    <a:pt x="0" y="0"/>
                  </a:lnTo>
                  <a:lnTo>
                    <a:pt x="844" y="0"/>
                  </a:lnTo>
                  <a:lnTo>
                    <a:pt x="844" y="813"/>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8" name="Freeform 12"/>
            <p:cNvSpPr>
              <a:spLocks noChangeArrowheads="1"/>
            </p:cNvSpPr>
            <p:nvPr/>
          </p:nvSpPr>
          <p:spPr bwMode="auto">
            <a:xfrm>
              <a:off x="3288" y="2796"/>
              <a:ext cx="267" cy="268"/>
            </a:xfrm>
            <a:custGeom>
              <a:avLst/>
              <a:gdLst>
                <a:gd name="T0" fmla="*/ 1187 w 1188"/>
                <a:gd name="T1" fmla="*/ 594 h 1189"/>
                <a:gd name="T2" fmla="*/ 1181 w 1188"/>
                <a:gd name="T3" fmla="*/ 681 h 1189"/>
                <a:gd name="T4" fmla="*/ 1169 w 1188"/>
                <a:gd name="T5" fmla="*/ 738 h 1189"/>
                <a:gd name="T6" fmla="*/ 1152 w 1188"/>
                <a:gd name="T7" fmla="*/ 794 h 1189"/>
                <a:gd name="T8" fmla="*/ 1128 w 1188"/>
                <a:gd name="T9" fmla="*/ 846 h 1189"/>
                <a:gd name="T10" fmla="*/ 1099 w 1188"/>
                <a:gd name="T11" fmla="*/ 896 h 1189"/>
                <a:gd name="T12" fmla="*/ 1064 w 1188"/>
                <a:gd name="T13" fmla="*/ 941 h 1189"/>
                <a:gd name="T14" fmla="*/ 1023 w 1188"/>
                <a:gd name="T15" fmla="*/ 981 h 1189"/>
                <a:gd name="T16" fmla="*/ 982 w 1188"/>
                <a:gd name="T17" fmla="*/ 1022 h 1189"/>
                <a:gd name="T18" fmla="*/ 941 w 1188"/>
                <a:gd name="T19" fmla="*/ 1063 h 1189"/>
                <a:gd name="T20" fmla="*/ 896 w 1188"/>
                <a:gd name="T21" fmla="*/ 1099 h 1189"/>
                <a:gd name="T22" fmla="*/ 846 w 1188"/>
                <a:gd name="T23" fmla="*/ 1128 h 1189"/>
                <a:gd name="T24" fmla="*/ 794 w 1188"/>
                <a:gd name="T25" fmla="*/ 1152 h 1189"/>
                <a:gd name="T26" fmla="*/ 739 w 1188"/>
                <a:gd name="T27" fmla="*/ 1169 h 1189"/>
                <a:gd name="T28" fmla="*/ 682 w 1188"/>
                <a:gd name="T29" fmla="*/ 1181 h 1189"/>
                <a:gd name="T30" fmla="*/ 624 w 1188"/>
                <a:gd name="T31" fmla="*/ 1187 h 1189"/>
                <a:gd name="T32" fmla="*/ 527 w 1188"/>
                <a:gd name="T33" fmla="*/ 1185 h 1189"/>
                <a:gd name="T34" fmla="*/ 464 w 1188"/>
                <a:gd name="T35" fmla="*/ 1176 h 1189"/>
                <a:gd name="T36" fmla="*/ 406 w 1188"/>
                <a:gd name="T37" fmla="*/ 1161 h 1189"/>
                <a:gd name="T38" fmla="*/ 352 w 1188"/>
                <a:gd name="T39" fmla="*/ 1140 h 1189"/>
                <a:gd name="T40" fmla="*/ 300 w 1188"/>
                <a:gd name="T41" fmla="*/ 1114 h 1189"/>
                <a:gd name="T42" fmla="*/ 203 w 1188"/>
                <a:gd name="T43" fmla="*/ 1044 h 1189"/>
                <a:gd name="T44" fmla="*/ 139 w 1188"/>
                <a:gd name="T45" fmla="*/ 981 h 1189"/>
                <a:gd name="T46" fmla="*/ 107 w 1188"/>
                <a:gd name="T47" fmla="*/ 941 h 1189"/>
                <a:gd name="T48" fmla="*/ 66 w 1188"/>
                <a:gd name="T49" fmla="*/ 871 h 1189"/>
                <a:gd name="T50" fmla="*/ 25 w 1188"/>
                <a:gd name="T51" fmla="*/ 766 h 1189"/>
                <a:gd name="T52" fmla="*/ 3 w 1188"/>
                <a:gd name="T53" fmla="*/ 652 h 1189"/>
                <a:gd name="T54" fmla="*/ 3 w 1188"/>
                <a:gd name="T55" fmla="*/ 535 h 1189"/>
                <a:gd name="T56" fmla="*/ 25 w 1188"/>
                <a:gd name="T57" fmla="*/ 421 h 1189"/>
                <a:gd name="T58" fmla="*/ 66 w 1188"/>
                <a:gd name="T59" fmla="*/ 316 h 1189"/>
                <a:gd name="T60" fmla="*/ 107 w 1188"/>
                <a:gd name="T61" fmla="*/ 247 h 1189"/>
                <a:gd name="T62" fmla="*/ 139 w 1188"/>
                <a:gd name="T63" fmla="*/ 206 h 1189"/>
                <a:gd name="T64" fmla="*/ 203 w 1188"/>
                <a:gd name="T65" fmla="*/ 144 h 1189"/>
                <a:gd name="T66" fmla="*/ 300 w 1188"/>
                <a:gd name="T67" fmla="*/ 73 h 1189"/>
                <a:gd name="T68" fmla="*/ 352 w 1188"/>
                <a:gd name="T69" fmla="*/ 47 h 1189"/>
                <a:gd name="T70" fmla="*/ 406 w 1188"/>
                <a:gd name="T71" fmla="*/ 26 h 1189"/>
                <a:gd name="T72" fmla="*/ 464 w 1188"/>
                <a:gd name="T73" fmla="*/ 12 h 1189"/>
                <a:gd name="T74" fmla="*/ 527 w 1188"/>
                <a:gd name="T75" fmla="*/ 3 h 1189"/>
                <a:gd name="T76" fmla="*/ 624 w 1188"/>
                <a:gd name="T77" fmla="*/ 0 h 1189"/>
                <a:gd name="T78" fmla="*/ 682 w 1188"/>
                <a:gd name="T79" fmla="*/ 6 h 1189"/>
                <a:gd name="T80" fmla="*/ 739 w 1188"/>
                <a:gd name="T81" fmla="*/ 18 h 1189"/>
                <a:gd name="T82" fmla="*/ 794 w 1188"/>
                <a:gd name="T83" fmla="*/ 36 h 1189"/>
                <a:gd name="T84" fmla="*/ 846 w 1188"/>
                <a:gd name="T85" fmla="*/ 59 h 1189"/>
                <a:gd name="T86" fmla="*/ 896 w 1188"/>
                <a:gd name="T87" fmla="*/ 89 h 1189"/>
                <a:gd name="T88" fmla="*/ 941 w 1188"/>
                <a:gd name="T89" fmla="*/ 124 h 1189"/>
                <a:gd name="T90" fmla="*/ 982 w 1188"/>
                <a:gd name="T91" fmla="*/ 165 h 1189"/>
                <a:gd name="T92" fmla="*/ 1023 w 1188"/>
                <a:gd name="T93" fmla="*/ 206 h 1189"/>
                <a:gd name="T94" fmla="*/ 1064 w 1188"/>
                <a:gd name="T95" fmla="*/ 247 h 1189"/>
                <a:gd name="T96" fmla="*/ 1099 w 1188"/>
                <a:gd name="T97" fmla="*/ 292 h 1189"/>
                <a:gd name="T98" fmla="*/ 1128 w 1188"/>
                <a:gd name="T99" fmla="*/ 341 h 1189"/>
                <a:gd name="T100" fmla="*/ 1152 w 1188"/>
                <a:gd name="T101" fmla="*/ 394 h 1189"/>
                <a:gd name="T102" fmla="*/ 1169 w 1188"/>
                <a:gd name="T103" fmla="*/ 449 h 1189"/>
                <a:gd name="T104" fmla="*/ 1181 w 1188"/>
                <a:gd name="T105" fmla="*/ 506 h 1189"/>
                <a:gd name="T106" fmla="*/ 1187 w 1188"/>
                <a:gd name="T107" fmla="*/ 594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8" h="1189">
                  <a:moveTo>
                    <a:pt x="1187" y="594"/>
                  </a:moveTo>
                  <a:lnTo>
                    <a:pt x="1187" y="594"/>
                  </a:lnTo>
                  <a:lnTo>
                    <a:pt x="1184" y="652"/>
                  </a:lnTo>
                  <a:lnTo>
                    <a:pt x="1181" y="681"/>
                  </a:lnTo>
                  <a:lnTo>
                    <a:pt x="1176" y="710"/>
                  </a:lnTo>
                  <a:lnTo>
                    <a:pt x="1169" y="738"/>
                  </a:lnTo>
                  <a:lnTo>
                    <a:pt x="1161" y="766"/>
                  </a:lnTo>
                  <a:lnTo>
                    <a:pt x="1152" y="794"/>
                  </a:lnTo>
                  <a:lnTo>
                    <a:pt x="1141" y="820"/>
                  </a:lnTo>
                  <a:lnTo>
                    <a:pt x="1128" y="846"/>
                  </a:lnTo>
                  <a:lnTo>
                    <a:pt x="1114" y="871"/>
                  </a:lnTo>
                  <a:lnTo>
                    <a:pt x="1099" y="896"/>
                  </a:lnTo>
                  <a:lnTo>
                    <a:pt x="1082" y="919"/>
                  </a:lnTo>
                  <a:lnTo>
                    <a:pt x="1064" y="941"/>
                  </a:lnTo>
                  <a:lnTo>
                    <a:pt x="1044" y="962"/>
                  </a:lnTo>
                  <a:lnTo>
                    <a:pt x="1023" y="981"/>
                  </a:lnTo>
                  <a:lnTo>
                    <a:pt x="1000" y="1000"/>
                  </a:lnTo>
                  <a:lnTo>
                    <a:pt x="982" y="1022"/>
                  </a:lnTo>
                  <a:lnTo>
                    <a:pt x="962" y="1044"/>
                  </a:lnTo>
                  <a:lnTo>
                    <a:pt x="941" y="1063"/>
                  </a:lnTo>
                  <a:lnTo>
                    <a:pt x="919" y="1082"/>
                  </a:lnTo>
                  <a:lnTo>
                    <a:pt x="896" y="1099"/>
                  </a:lnTo>
                  <a:lnTo>
                    <a:pt x="872" y="1114"/>
                  </a:lnTo>
                  <a:lnTo>
                    <a:pt x="846" y="1128"/>
                  </a:lnTo>
                  <a:lnTo>
                    <a:pt x="821" y="1140"/>
                  </a:lnTo>
                  <a:lnTo>
                    <a:pt x="794" y="1152"/>
                  </a:lnTo>
                  <a:lnTo>
                    <a:pt x="767" y="1161"/>
                  </a:lnTo>
                  <a:lnTo>
                    <a:pt x="739" y="1169"/>
                  </a:lnTo>
                  <a:lnTo>
                    <a:pt x="710" y="1176"/>
                  </a:lnTo>
                  <a:lnTo>
                    <a:pt x="682" y="1181"/>
                  </a:lnTo>
                  <a:lnTo>
                    <a:pt x="653" y="1185"/>
                  </a:lnTo>
                  <a:lnTo>
                    <a:pt x="624" y="1187"/>
                  </a:lnTo>
                  <a:lnTo>
                    <a:pt x="594" y="1188"/>
                  </a:lnTo>
                  <a:lnTo>
                    <a:pt x="527" y="1185"/>
                  </a:lnTo>
                  <a:lnTo>
                    <a:pt x="495" y="1181"/>
                  </a:lnTo>
                  <a:lnTo>
                    <a:pt x="464" y="1176"/>
                  </a:lnTo>
                  <a:lnTo>
                    <a:pt x="435" y="1169"/>
                  </a:lnTo>
                  <a:lnTo>
                    <a:pt x="406" y="1161"/>
                  </a:lnTo>
                  <a:lnTo>
                    <a:pt x="378" y="1152"/>
                  </a:lnTo>
                  <a:lnTo>
                    <a:pt x="352" y="1140"/>
                  </a:lnTo>
                  <a:lnTo>
                    <a:pt x="326" y="1128"/>
                  </a:lnTo>
                  <a:lnTo>
                    <a:pt x="300" y="1114"/>
                  </a:lnTo>
                  <a:lnTo>
                    <a:pt x="251" y="1082"/>
                  </a:lnTo>
                  <a:lnTo>
                    <a:pt x="203" y="1044"/>
                  </a:lnTo>
                  <a:lnTo>
                    <a:pt x="156" y="1000"/>
                  </a:lnTo>
                  <a:lnTo>
                    <a:pt x="139" y="981"/>
                  </a:lnTo>
                  <a:lnTo>
                    <a:pt x="123" y="962"/>
                  </a:lnTo>
                  <a:lnTo>
                    <a:pt x="107" y="941"/>
                  </a:lnTo>
                  <a:lnTo>
                    <a:pt x="92" y="919"/>
                  </a:lnTo>
                  <a:lnTo>
                    <a:pt x="66" y="871"/>
                  </a:lnTo>
                  <a:lnTo>
                    <a:pt x="43" y="820"/>
                  </a:lnTo>
                  <a:lnTo>
                    <a:pt x="25" y="766"/>
                  </a:lnTo>
                  <a:lnTo>
                    <a:pt x="12" y="710"/>
                  </a:lnTo>
                  <a:lnTo>
                    <a:pt x="3" y="652"/>
                  </a:lnTo>
                  <a:lnTo>
                    <a:pt x="0" y="594"/>
                  </a:lnTo>
                  <a:lnTo>
                    <a:pt x="3" y="535"/>
                  </a:lnTo>
                  <a:lnTo>
                    <a:pt x="12" y="478"/>
                  </a:lnTo>
                  <a:lnTo>
                    <a:pt x="25" y="421"/>
                  </a:lnTo>
                  <a:lnTo>
                    <a:pt x="43" y="367"/>
                  </a:lnTo>
                  <a:lnTo>
                    <a:pt x="66" y="316"/>
                  </a:lnTo>
                  <a:lnTo>
                    <a:pt x="92" y="269"/>
                  </a:lnTo>
                  <a:lnTo>
                    <a:pt x="107" y="247"/>
                  </a:lnTo>
                  <a:lnTo>
                    <a:pt x="123" y="226"/>
                  </a:lnTo>
                  <a:lnTo>
                    <a:pt x="139" y="206"/>
                  </a:lnTo>
                  <a:lnTo>
                    <a:pt x="156" y="188"/>
                  </a:lnTo>
                  <a:lnTo>
                    <a:pt x="203" y="144"/>
                  </a:lnTo>
                  <a:lnTo>
                    <a:pt x="251" y="106"/>
                  </a:lnTo>
                  <a:lnTo>
                    <a:pt x="300" y="73"/>
                  </a:lnTo>
                  <a:lnTo>
                    <a:pt x="326" y="59"/>
                  </a:lnTo>
                  <a:lnTo>
                    <a:pt x="352" y="47"/>
                  </a:lnTo>
                  <a:lnTo>
                    <a:pt x="378" y="36"/>
                  </a:lnTo>
                  <a:lnTo>
                    <a:pt x="406" y="26"/>
                  </a:lnTo>
                  <a:lnTo>
                    <a:pt x="435" y="18"/>
                  </a:lnTo>
                  <a:lnTo>
                    <a:pt x="464" y="12"/>
                  </a:lnTo>
                  <a:lnTo>
                    <a:pt x="495" y="6"/>
                  </a:lnTo>
                  <a:lnTo>
                    <a:pt x="527" y="3"/>
                  </a:lnTo>
                  <a:lnTo>
                    <a:pt x="594" y="0"/>
                  </a:lnTo>
                  <a:lnTo>
                    <a:pt x="624" y="0"/>
                  </a:lnTo>
                  <a:lnTo>
                    <a:pt x="653" y="3"/>
                  </a:lnTo>
                  <a:lnTo>
                    <a:pt x="682" y="6"/>
                  </a:lnTo>
                  <a:lnTo>
                    <a:pt x="710" y="12"/>
                  </a:lnTo>
                  <a:lnTo>
                    <a:pt x="739" y="18"/>
                  </a:lnTo>
                  <a:lnTo>
                    <a:pt x="767" y="26"/>
                  </a:lnTo>
                  <a:lnTo>
                    <a:pt x="794" y="36"/>
                  </a:lnTo>
                  <a:lnTo>
                    <a:pt x="821" y="47"/>
                  </a:lnTo>
                  <a:lnTo>
                    <a:pt x="846" y="59"/>
                  </a:lnTo>
                  <a:lnTo>
                    <a:pt x="872" y="73"/>
                  </a:lnTo>
                  <a:lnTo>
                    <a:pt x="896" y="89"/>
                  </a:lnTo>
                  <a:lnTo>
                    <a:pt x="919" y="106"/>
                  </a:lnTo>
                  <a:lnTo>
                    <a:pt x="941" y="124"/>
                  </a:lnTo>
                  <a:lnTo>
                    <a:pt x="962" y="144"/>
                  </a:lnTo>
                  <a:lnTo>
                    <a:pt x="982" y="165"/>
                  </a:lnTo>
                  <a:lnTo>
                    <a:pt x="1000" y="188"/>
                  </a:lnTo>
                  <a:lnTo>
                    <a:pt x="1023" y="206"/>
                  </a:lnTo>
                  <a:lnTo>
                    <a:pt x="1044" y="226"/>
                  </a:lnTo>
                  <a:lnTo>
                    <a:pt x="1064" y="247"/>
                  </a:lnTo>
                  <a:lnTo>
                    <a:pt x="1082" y="269"/>
                  </a:lnTo>
                  <a:lnTo>
                    <a:pt x="1099" y="292"/>
                  </a:lnTo>
                  <a:lnTo>
                    <a:pt x="1114" y="316"/>
                  </a:lnTo>
                  <a:lnTo>
                    <a:pt x="1128" y="341"/>
                  </a:lnTo>
                  <a:lnTo>
                    <a:pt x="1141" y="367"/>
                  </a:lnTo>
                  <a:lnTo>
                    <a:pt x="1152" y="394"/>
                  </a:lnTo>
                  <a:lnTo>
                    <a:pt x="1161" y="421"/>
                  </a:lnTo>
                  <a:lnTo>
                    <a:pt x="1169" y="449"/>
                  </a:lnTo>
                  <a:lnTo>
                    <a:pt x="1176" y="478"/>
                  </a:lnTo>
                  <a:lnTo>
                    <a:pt x="1181" y="506"/>
                  </a:lnTo>
                  <a:lnTo>
                    <a:pt x="1184" y="535"/>
                  </a:lnTo>
                  <a:lnTo>
                    <a:pt x="1187" y="594"/>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sp>
          <p:nvSpPr>
            <p:cNvPr id="209" name="Freeform 13"/>
            <p:cNvSpPr>
              <a:spLocks noChangeArrowheads="1"/>
            </p:cNvSpPr>
            <p:nvPr/>
          </p:nvSpPr>
          <p:spPr bwMode="auto">
            <a:xfrm>
              <a:off x="3004" y="2512"/>
              <a:ext cx="218" cy="218"/>
            </a:xfrm>
            <a:custGeom>
              <a:avLst/>
              <a:gdLst>
                <a:gd name="T0" fmla="*/ 969 w 970"/>
                <a:gd name="T1" fmla="*/ 969 h 970"/>
                <a:gd name="T2" fmla="*/ 0 w 970"/>
                <a:gd name="T3" fmla="*/ 969 h 970"/>
                <a:gd name="T4" fmla="*/ 0 w 970"/>
                <a:gd name="T5" fmla="*/ 0 h 970"/>
                <a:gd name="T6" fmla="*/ 969 w 970"/>
                <a:gd name="T7" fmla="*/ 0 h 970"/>
                <a:gd name="T8" fmla="*/ 969 w 970"/>
                <a:gd name="T9" fmla="*/ 969 h 970"/>
              </a:gdLst>
              <a:ahLst/>
              <a:cxnLst>
                <a:cxn ang="0">
                  <a:pos x="T0" y="T1"/>
                </a:cxn>
                <a:cxn ang="0">
                  <a:pos x="T2" y="T3"/>
                </a:cxn>
                <a:cxn ang="0">
                  <a:pos x="T4" y="T5"/>
                </a:cxn>
                <a:cxn ang="0">
                  <a:pos x="T6" y="T7"/>
                </a:cxn>
                <a:cxn ang="0">
                  <a:pos x="T8" y="T9"/>
                </a:cxn>
              </a:cxnLst>
              <a:rect l="0" t="0" r="r" b="b"/>
              <a:pathLst>
                <a:path w="970" h="970">
                  <a:moveTo>
                    <a:pt x="969" y="969"/>
                  </a:moveTo>
                  <a:lnTo>
                    <a:pt x="0" y="969"/>
                  </a:lnTo>
                  <a:lnTo>
                    <a:pt x="0" y="0"/>
                  </a:lnTo>
                  <a:lnTo>
                    <a:pt x="969" y="0"/>
                  </a:lnTo>
                  <a:lnTo>
                    <a:pt x="969" y="969"/>
                  </a:lnTo>
                </a:path>
              </a:pathLst>
            </a:custGeom>
            <a:gr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a:solidFill>
                  <a:srgbClr val="FFFFFF"/>
                </a:solidFill>
              </a:endParaRPr>
            </a:p>
          </p:txBody>
        </p:sp>
      </p:grpSp>
      <p:sp>
        <p:nvSpPr>
          <p:cNvPr id="168" name="Oval 167"/>
          <p:cNvSpPr/>
          <p:nvPr/>
        </p:nvSpPr>
        <p:spPr>
          <a:xfrm rot="10800000" flipH="1">
            <a:off x="3342495" y="1293870"/>
            <a:ext cx="793647" cy="793854"/>
          </a:xfrm>
          <a:prstGeom prst="ellipse">
            <a:avLst/>
          </a:prstGeom>
          <a:gradFill flip="none" rotWithShape="1">
            <a:gsLst>
              <a:gs pos="100000">
                <a:schemeClr val="accent2">
                  <a:lumMod val="75000"/>
                  <a:alpha val="60000"/>
                </a:schemeClr>
              </a:gs>
              <a:gs pos="0">
                <a:schemeClr val="accent5">
                  <a:alpha val="60000"/>
                </a:schemeClr>
              </a:gs>
            </a:gsLst>
            <a:lin ang="5400000" scaled="1"/>
            <a:tileRect/>
          </a:gradFill>
          <a:ln w="19050" cap="flat" cmpd="sng" algn="ctr">
            <a:solidFill>
              <a:srgbClr val="C7CACA"/>
            </a:solidFill>
            <a:prstDash val="solid"/>
            <a:miter lim="800000"/>
          </a:ln>
          <a:effectLst/>
        </p:spPr>
        <p:txBody>
          <a:bodyPr rtlCol="0" anchor="ctr"/>
          <a:lstStyle/>
          <a:p>
            <a:pPr algn="ctr" defTabSz="457200"/>
            <a:endParaRPr lang="en-US" kern="0">
              <a:solidFill>
                <a:srgbClr val="FFFFFF"/>
              </a:solidFill>
            </a:endParaRPr>
          </a:p>
        </p:txBody>
      </p:sp>
      <p:grpSp>
        <p:nvGrpSpPr>
          <p:cNvPr id="213" name="Group 212"/>
          <p:cNvGrpSpPr>
            <a:grpSpLocks noChangeAspect="1"/>
          </p:cNvGrpSpPr>
          <p:nvPr/>
        </p:nvGrpSpPr>
        <p:grpSpPr>
          <a:xfrm>
            <a:off x="3549052" y="1495222"/>
            <a:ext cx="333410" cy="402937"/>
            <a:chOff x="4645027" y="2743200"/>
            <a:chExt cx="1301751" cy="1573213"/>
          </a:xfrm>
          <a:solidFill>
            <a:schemeClr val="tx1"/>
          </a:solidFill>
        </p:grpSpPr>
        <p:sp>
          <p:nvSpPr>
            <p:cNvPr id="214" name="Freeform 1"/>
            <p:cNvSpPr>
              <a:spLocks noChangeArrowheads="1"/>
            </p:cNvSpPr>
            <p:nvPr/>
          </p:nvSpPr>
          <p:spPr bwMode="auto">
            <a:xfrm>
              <a:off x="4970463" y="3309938"/>
              <a:ext cx="90487" cy="90487"/>
            </a:xfrm>
            <a:custGeom>
              <a:avLst/>
              <a:gdLst>
                <a:gd name="T0" fmla="*/ 252 w 253"/>
                <a:gd name="T1" fmla="*/ 126 h 253"/>
                <a:gd name="T2" fmla="*/ 235 w 253"/>
                <a:gd name="T3" fmla="*/ 189 h 253"/>
                <a:gd name="T4" fmla="*/ 189 w 253"/>
                <a:gd name="T5" fmla="*/ 235 h 253"/>
                <a:gd name="T6" fmla="*/ 126 w 253"/>
                <a:gd name="T7" fmla="*/ 252 h 253"/>
                <a:gd name="T8" fmla="*/ 63 w 253"/>
                <a:gd name="T9" fmla="*/ 235 h 253"/>
                <a:gd name="T10" fmla="*/ 17 w 253"/>
                <a:gd name="T11" fmla="*/ 189 h 253"/>
                <a:gd name="T12" fmla="*/ 0 w 253"/>
                <a:gd name="T13" fmla="*/ 126 h 253"/>
                <a:gd name="T14" fmla="*/ 17 w 253"/>
                <a:gd name="T15" fmla="*/ 63 h 253"/>
                <a:gd name="T16" fmla="*/ 63 w 253"/>
                <a:gd name="T17" fmla="*/ 17 h 253"/>
                <a:gd name="T18" fmla="*/ 126 w 253"/>
                <a:gd name="T19" fmla="*/ 0 h 253"/>
                <a:gd name="T20" fmla="*/ 189 w 253"/>
                <a:gd name="T21" fmla="*/ 17 h 253"/>
                <a:gd name="T22" fmla="*/ 235 w 253"/>
                <a:gd name="T23" fmla="*/ 63 h 253"/>
                <a:gd name="T24" fmla="*/ 252 w 253"/>
                <a:gd name="T25"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53">
                  <a:moveTo>
                    <a:pt x="252" y="126"/>
                  </a:moveTo>
                  <a:cubicBezTo>
                    <a:pt x="252" y="149"/>
                    <a:pt x="246" y="169"/>
                    <a:pt x="235" y="189"/>
                  </a:cubicBezTo>
                  <a:cubicBezTo>
                    <a:pt x="223" y="209"/>
                    <a:pt x="209" y="223"/>
                    <a:pt x="189" y="235"/>
                  </a:cubicBezTo>
                  <a:cubicBezTo>
                    <a:pt x="169" y="247"/>
                    <a:pt x="149" y="252"/>
                    <a:pt x="126" y="252"/>
                  </a:cubicBezTo>
                  <a:cubicBezTo>
                    <a:pt x="103" y="252"/>
                    <a:pt x="83" y="247"/>
                    <a:pt x="63" y="235"/>
                  </a:cubicBezTo>
                  <a:cubicBezTo>
                    <a:pt x="43" y="223"/>
                    <a:pt x="28" y="209"/>
                    <a:pt x="17" y="189"/>
                  </a:cubicBezTo>
                  <a:cubicBezTo>
                    <a:pt x="5" y="169"/>
                    <a:pt x="0" y="149"/>
                    <a:pt x="0" y="126"/>
                  </a:cubicBezTo>
                  <a:cubicBezTo>
                    <a:pt x="0" y="103"/>
                    <a:pt x="5" y="83"/>
                    <a:pt x="17" y="63"/>
                  </a:cubicBezTo>
                  <a:cubicBezTo>
                    <a:pt x="28" y="43"/>
                    <a:pt x="43" y="29"/>
                    <a:pt x="63" y="17"/>
                  </a:cubicBezTo>
                  <a:cubicBezTo>
                    <a:pt x="83" y="5"/>
                    <a:pt x="103" y="0"/>
                    <a:pt x="126" y="0"/>
                  </a:cubicBezTo>
                  <a:cubicBezTo>
                    <a:pt x="149" y="0"/>
                    <a:pt x="169" y="5"/>
                    <a:pt x="189" y="17"/>
                  </a:cubicBezTo>
                  <a:cubicBezTo>
                    <a:pt x="209" y="29"/>
                    <a:pt x="223" y="43"/>
                    <a:pt x="235" y="63"/>
                  </a:cubicBezTo>
                  <a:cubicBezTo>
                    <a:pt x="246" y="83"/>
                    <a:pt x="252" y="103"/>
                    <a:pt x="252" y="1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215" name="Freeform 2"/>
            <p:cNvSpPr>
              <a:spLocks noChangeArrowheads="1"/>
            </p:cNvSpPr>
            <p:nvPr/>
          </p:nvSpPr>
          <p:spPr bwMode="auto">
            <a:xfrm>
              <a:off x="4789488" y="3098800"/>
              <a:ext cx="90487" cy="90488"/>
            </a:xfrm>
            <a:custGeom>
              <a:avLst/>
              <a:gdLst>
                <a:gd name="T0" fmla="*/ 251 w 252"/>
                <a:gd name="T1" fmla="*/ 126 h 253"/>
                <a:gd name="T2" fmla="*/ 234 w 252"/>
                <a:gd name="T3" fmla="*/ 189 h 253"/>
                <a:gd name="T4" fmla="*/ 188 w 252"/>
                <a:gd name="T5" fmla="*/ 235 h 253"/>
                <a:gd name="T6" fmla="*/ 125 w 252"/>
                <a:gd name="T7" fmla="*/ 252 h 253"/>
                <a:gd name="T8" fmla="*/ 62 w 252"/>
                <a:gd name="T9" fmla="*/ 235 h 253"/>
                <a:gd name="T10" fmla="*/ 16 w 252"/>
                <a:gd name="T11" fmla="*/ 189 h 253"/>
                <a:gd name="T12" fmla="*/ 0 w 252"/>
                <a:gd name="T13" fmla="*/ 126 h 253"/>
                <a:gd name="T14" fmla="*/ 16 w 252"/>
                <a:gd name="T15" fmla="*/ 63 h 253"/>
                <a:gd name="T16" fmla="*/ 62 w 252"/>
                <a:gd name="T17" fmla="*/ 17 h 253"/>
                <a:gd name="T18" fmla="*/ 125 w 252"/>
                <a:gd name="T19" fmla="*/ 0 h 253"/>
                <a:gd name="T20" fmla="*/ 188 w 252"/>
                <a:gd name="T21" fmla="*/ 17 h 253"/>
                <a:gd name="T22" fmla="*/ 234 w 252"/>
                <a:gd name="T23" fmla="*/ 63 h 253"/>
                <a:gd name="T24" fmla="*/ 251 w 252"/>
                <a:gd name="T25"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253">
                  <a:moveTo>
                    <a:pt x="251" y="126"/>
                  </a:moveTo>
                  <a:cubicBezTo>
                    <a:pt x="251" y="149"/>
                    <a:pt x="245" y="169"/>
                    <a:pt x="234" y="189"/>
                  </a:cubicBezTo>
                  <a:cubicBezTo>
                    <a:pt x="222" y="209"/>
                    <a:pt x="208" y="223"/>
                    <a:pt x="188" y="235"/>
                  </a:cubicBezTo>
                  <a:cubicBezTo>
                    <a:pt x="168" y="246"/>
                    <a:pt x="148" y="252"/>
                    <a:pt x="125" y="252"/>
                  </a:cubicBezTo>
                  <a:cubicBezTo>
                    <a:pt x="101" y="252"/>
                    <a:pt x="82" y="246"/>
                    <a:pt x="62" y="235"/>
                  </a:cubicBezTo>
                  <a:cubicBezTo>
                    <a:pt x="42" y="223"/>
                    <a:pt x="27" y="209"/>
                    <a:pt x="16" y="189"/>
                  </a:cubicBezTo>
                  <a:cubicBezTo>
                    <a:pt x="4" y="169"/>
                    <a:pt x="0" y="149"/>
                    <a:pt x="0" y="126"/>
                  </a:cubicBezTo>
                  <a:cubicBezTo>
                    <a:pt x="0" y="103"/>
                    <a:pt x="4" y="83"/>
                    <a:pt x="16" y="63"/>
                  </a:cubicBezTo>
                  <a:cubicBezTo>
                    <a:pt x="27" y="43"/>
                    <a:pt x="42" y="28"/>
                    <a:pt x="62" y="17"/>
                  </a:cubicBezTo>
                  <a:cubicBezTo>
                    <a:pt x="82" y="5"/>
                    <a:pt x="102" y="0"/>
                    <a:pt x="125" y="0"/>
                  </a:cubicBezTo>
                  <a:cubicBezTo>
                    <a:pt x="149" y="0"/>
                    <a:pt x="168" y="5"/>
                    <a:pt x="188" y="17"/>
                  </a:cubicBezTo>
                  <a:cubicBezTo>
                    <a:pt x="208" y="28"/>
                    <a:pt x="222" y="43"/>
                    <a:pt x="234" y="63"/>
                  </a:cubicBezTo>
                  <a:cubicBezTo>
                    <a:pt x="245" y="83"/>
                    <a:pt x="251" y="103"/>
                    <a:pt x="251" y="1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216" name="Freeform 3"/>
            <p:cNvSpPr>
              <a:spLocks noChangeArrowheads="1"/>
            </p:cNvSpPr>
            <p:nvPr/>
          </p:nvSpPr>
          <p:spPr bwMode="auto">
            <a:xfrm>
              <a:off x="4924425" y="3762375"/>
              <a:ext cx="90488" cy="90488"/>
            </a:xfrm>
            <a:custGeom>
              <a:avLst/>
              <a:gdLst>
                <a:gd name="T0" fmla="*/ 252 w 253"/>
                <a:gd name="T1" fmla="*/ 125 h 252"/>
                <a:gd name="T2" fmla="*/ 235 w 253"/>
                <a:gd name="T3" fmla="*/ 188 h 252"/>
                <a:gd name="T4" fmla="*/ 189 w 253"/>
                <a:gd name="T5" fmla="*/ 234 h 252"/>
                <a:gd name="T6" fmla="*/ 126 w 253"/>
                <a:gd name="T7" fmla="*/ 251 h 252"/>
                <a:gd name="T8" fmla="*/ 63 w 253"/>
                <a:gd name="T9" fmla="*/ 234 h 252"/>
                <a:gd name="T10" fmla="*/ 17 w 253"/>
                <a:gd name="T11" fmla="*/ 188 h 252"/>
                <a:gd name="T12" fmla="*/ 0 w 253"/>
                <a:gd name="T13" fmla="*/ 125 h 252"/>
                <a:gd name="T14" fmla="*/ 17 w 253"/>
                <a:gd name="T15" fmla="*/ 62 h 252"/>
                <a:gd name="T16" fmla="*/ 63 w 253"/>
                <a:gd name="T17" fmla="*/ 16 h 252"/>
                <a:gd name="T18" fmla="*/ 126 w 253"/>
                <a:gd name="T19" fmla="*/ 0 h 252"/>
                <a:gd name="T20" fmla="*/ 189 w 253"/>
                <a:gd name="T21" fmla="*/ 16 h 252"/>
                <a:gd name="T22" fmla="*/ 235 w 253"/>
                <a:gd name="T23" fmla="*/ 62 h 252"/>
                <a:gd name="T24" fmla="*/ 252 w 253"/>
                <a:gd name="T25" fmla="*/ 1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52">
                  <a:moveTo>
                    <a:pt x="252" y="125"/>
                  </a:moveTo>
                  <a:cubicBezTo>
                    <a:pt x="252" y="149"/>
                    <a:pt x="246" y="168"/>
                    <a:pt x="235" y="188"/>
                  </a:cubicBezTo>
                  <a:cubicBezTo>
                    <a:pt x="223" y="208"/>
                    <a:pt x="209" y="223"/>
                    <a:pt x="189" y="234"/>
                  </a:cubicBezTo>
                  <a:cubicBezTo>
                    <a:pt x="169" y="246"/>
                    <a:pt x="149" y="251"/>
                    <a:pt x="126" y="251"/>
                  </a:cubicBezTo>
                  <a:cubicBezTo>
                    <a:pt x="103" y="251"/>
                    <a:pt x="83" y="246"/>
                    <a:pt x="63" y="234"/>
                  </a:cubicBezTo>
                  <a:cubicBezTo>
                    <a:pt x="43" y="223"/>
                    <a:pt x="28" y="208"/>
                    <a:pt x="17" y="188"/>
                  </a:cubicBezTo>
                  <a:cubicBezTo>
                    <a:pt x="5" y="168"/>
                    <a:pt x="0" y="149"/>
                    <a:pt x="0" y="125"/>
                  </a:cubicBezTo>
                  <a:cubicBezTo>
                    <a:pt x="0" y="102"/>
                    <a:pt x="5" y="83"/>
                    <a:pt x="17" y="62"/>
                  </a:cubicBezTo>
                  <a:cubicBezTo>
                    <a:pt x="28" y="42"/>
                    <a:pt x="43" y="28"/>
                    <a:pt x="63" y="16"/>
                  </a:cubicBezTo>
                  <a:cubicBezTo>
                    <a:pt x="83" y="5"/>
                    <a:pt x="103" y="0"/>
                    <a:pt x="126" y="0"/>
                  </a:cubicBezTo>
                  <a:cubicBezTo>
                    <a:pt x="149" y="0"/>
                    <a:pt x="169" y="5"/>
                    <a:pt x="189" y="16"/>
                  </a:cubicBezTo>
                  <a:cubicBezTo>
                    <a:pt x="209" y="28"/>
                    <a:pt x="223" y="42"/>
                    <a:pt x="235" y="62"/>
                  </a:cubicBezTo>
                  <a:cubicBezTo>
                    <a:pt x="246" y="83"/>
                    <a:pt x="252" y="102"/>
                    <a:pt x="252" y="1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217" name="Freeform 4"/>
            <p:cNvSpPr>
              <a:spLocks noChangeArrowheads="1"/>
            </p:cNvSpPr>
            <p:nvPr/>
          </p:nvSpPr>
          <p:spPr bwMode="auto">
            <a:xfrm>
              <a:off x="5151438" y="3084513"/>
              <a:ext cx="90487" cy="90487"/>
            </a:xfrm>
            <a:custGeom>
              <a:avLst/>
              <a:gdLst>
                <a:gd name="T0" fmla="*/ 252 w 253"/>
                <a:gd name="T1" fmla="*/ 126 h 253"/>
                <a:gd name="T2" fmla="*/ 235 w 253"/>
                <a:gd name="T3" fmla="*/ 189 h 253"/>
                <a:gd name="T4" fmla="*/ 189 w 253"/>
                <a:gd name="T5" fmla="*/ 235 h 253"/>
                <a:gd name="T6" fmla="*/ 126 w 253"/>
                <a:gd name="T7" fmla="*/ 252 h 253"/>
                <a:gd name="T8" fmla="*/ 63 w 253"/>
                <a:gd name="T9" fmla="*/ 235 h 253"/>
                <a:gd name="T10" fmla="*/ 17 w 253"/>
                <a:gd name="T11" fmla="*/ 189 h 253"/>
                <a:gd name="T12" fmla="*/ 0 w 253"/>
                <a:gd name="T13" fmla="*/ 126 h 253"/>
                <a:gd name="T14" fmla="*/ 17 w 253"/>
                <a:gd name="T15" fmla="*/ 63 h 253"/>
                <a:gd name="T16" fmla="*/ 63 w 253"/>
                <a:gd name="T17" fmla="*/ 17 h 253"/>
                <a:gd name="T18" fmla="*/ 126 w 253"/>
                <a:gd name="T19" fmla="*/ 0 h 253"/>
                <a:gd name="T20" fmla="*/ 189 w 253"/>
                <a:gd name="T21" fmla="*/ 17 h 253"/>
                <a:gd name="T22" fmla="*/ 235 w 253"/>
                <a:gd name="T23" fmla="*/ 63 h 253"/>
                <a:gd name="T24" fmla="*/ 252 w 253"/>
                <a:gd name="T25" fmla="*/ 12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53">
                  <a:moveTo>
                    <a:pt x="252" y="126"/>
                  </a:moveTo>
                  <a:cubicBezTo>
                    <a:pt x="252" y="149"/>
                    <a:pt x="247" y="169"/>
                    <a:pt x="235" y="189"/>
                  </a:cubicBezTo>
                  <a:cubicBezTo>
                    <a:pt x="223" y="209"/>
                    <a:pt x="209" y="223"/>
                    <a:pt x="189" y="235"/>
                  </a:cubicBezTo>
                  <a:cubicBezTo>
                    <a:pt x="169" y="246"/>
                    <a:pt x="149" y="252"/>
                    <a:pt x="126" y="252"/>
                  </a:cubicBezTo>
                  <a:cubicBezTo>
                    <a:pt x="103" y="252"/>
                    <a:pt x="83" y="246"/>
                    <a:pt x="63" y="235"/>
                  </a:cubicBezTo>
                  <a:cubicBezTo>
                    <a:pt x="43" y="223"/>
                    <a:pt x="29" y="209"/>
                    <a:pt x="17" y="189"/>
                  </a:cubicBezTo>
                  <a:cubicBezTo>
                    <a:pt x="5" y="169"/>
                    <a:pt x="0" y="149"/>
                    <a:pt x="0" y="126"/>
                  </a:cubicBezTo>
                  <a:cubicBezTo>
                    <a:pt x="0" y="103"/>
                    <a:pt x="5" y="83"/>
                    <a:pt x="17" y="63"/>
                  </a:cubicBezTo>
                  <a:cubicBezTo>
                    <a:pt x="29" y="43"/>
                    <a:pt x="43" y="28"/>
                    <a:pt x="63" y="17"/>
                  </a:cubicBezTo>
                  <a:cubicBezTo>
                    <a:pt x="83" y="5"/>
                    <a:pt x="103" y="0"/>
                    <a:pt x="126" y="0"/>
                  </a:cubicBezTo>
                  <a:cubicBezTo>
                    <a:pt x="149" y="0"/>
                    <a:pt x="169" y="5"/>
                    <a:pt x="189" y="17"/>
                  </a:cubicBezTo>
                  <a:cubicBezTo>
                    <a:pt x="209" y="28"/>
                    <a:pt x="223" y="43"/>
                    <a:pt x="235" y="63"/>
                  </a:cubicBezTo>
                  <a:cubicBezTo>
                    <a:pt x="247" y="83"/>
                    <a:pt x="252" y="103"/>
                    <a:pt x="252" y="126"/>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218" name="Freeform 5"/>
            <p:cNvSpPr>
              <a:spLocks noChangeArrowheads="1"/>
            </p:cNvSpPr>
            <p:nvPr/>
          </p:nvSpPr>
          <p:spPr bwMode="auto">
            <a:xfrm>
              <a:off x="4645027" y="2743200"/>
              <a:ext cx="1301751" cy="1573213"/>
            </a:xfrm>
            <a:custGeom>
              <a:avLst/>
              <a:gdLst>
                <a:gd name="T0" fmla="*/ 3408 w 3617"/>
                <a:gd name="T1" fmla="*/ 1537 h 4371"/>
                <a:gd name="T2" fmla="*/ 3609 w 3617"/>
                <a:gd name="T3" fmla="*/ 847 h 4371"/>
                <a:gd name="T4" fmla="*/ 2900 w 3617"/>
                <a:gd name="T5" fmla="*/ 0 h 4371"/>
                <a:gd name="T6" fmla="*/ 1093 w 3617"/>
                <a:gd name="T7" fmla="*/ 252 h 4371"/>
                <a:gd name="T8" fmla="*/ 1281 w 3617"/>
                <a:gd name="T9" fmla="*/ 1699 h 4371"/>
                <a:gd name="T10" fmla="*/ 778 w 3617"/>
                <a:gd name="T11" fmla="*/ 1699 h 4371"/>
                <a:gd name="T12" fmla="*/ 967 w 3617"/>
                <a:gd name="T13" fmla="*/ 302 h 4371"/>
                <a:gd name="T14" fmla="*/ 589 w 3617"/>
                <a:gd name="T15" fmla="*/ 868 h 4371"/>
                <a:gd name="T16" fmla="*/ 526 w 3617"/>
                <a:gd name="T17" fmla="*/ 1363 h 4371"/>
                <a:gd name="T18" fmla="*/ 463 w 3617"/>
                <a:gd name="T19" fmla="*/ 868 h 4371"/>
                <a:gd name="T20" fmla="*/ 0 w 3617"/>
                <a:gd name="T21" fmla="*/ 1909 h 4371"/>
                <a:gd name="T22" fmla="*/ 1338 w 3617"/>
                <a:gd name="T23" fmla="*/ 2162 h 4371"/>
                <a:gd name="T24" fmla="*/ 1468 w 3617"/>
                <a:gd name="T25" fmla="*/ 1317 h 4371"/>
                <a:gd name="T26" fmla="*/ 1531 w 3617"/>
                <a:gd name="T27" fmla="*/ 822 h 4371"/>
                <a:gd name="T28" fmla="*/ 1594 w 3617"/>
                <a:gd name="T29" fmla="*/ 1317 h 4371"/>
                <a:gd name="T30" fmla="*/ 1388 w 3617"/>
                <a:gd name="T31" fmla="*/ 2290 h 4371"/>
                <a:gd name="T32" fmla="*/ 113 w 3617"/>
                <a:gd name="T33" fmla="*/ 2458 h 4371"/>
                <a:gd name="T34" fmla="*/ 1760 w 3617"/>
                <a:gd name="T35" fmla="*/ 2160 h 4371"/>
                <a:gd name="T36" fmla="*/ 2095 w 3617"/>
                <a:gd name="T37" fmla="*/ 1300 h 4371"/>
                <a:gd name="T38" fmla="*/ 1906 w 3617"/>
                <a:gd name="T39" fmla="*/ 657 h 4371"/>
                <a:gd name="T40" fmla="*/ 2410 w 3617"/>
                <a:gd name="T41" fmla="*/ 657 h 4371"/>
                <a:gd name="T42" fmla="*/ 2221 w 3617"/>
                <a:gd name="T43" fmla="*/ 1353 h 4371"/>
                <a:gd name="T44" fmla="*/ 1885 w 3617"/>
                <a:gd name="T45" fmla="*/ 2213 h 4371"/>
                <a:gd name="T46" fmla="*/ 164 w 3617"/>
                <a:gd name="T47" fmla="*/ 2581 h 4371"/>
                <a:gd name="T48" fmla="*/ 661 w 3617"/>
                <a:gd name="T49" fmla="*/ 2895 h 4371"/>
                <a:gd name="T50" fmla="*/ 1156 w 3617"/>
                <a:gd name="T51" fmla="*/ 2958 h 4371"/>
                <a:gd name="T52" fmla="*/ 661 w 3617"/>
                <a:gd name="T53" fmla="*/ 3021 h 4371"/>
                <a:gd name="T54" fmla="*/ 679 w 3617"/>
                <a:gd name="T55" fmla="*/ 3546 h 4371"/>
                <a:gd name="T56" fmla="*/ 1088 w 3617"/>
                <a:gd name="T57" fmla="*/ 3642 h 4371"/>
                <a:gd name="T58" fmla="*/ 3137 w 3617"/>
                <a:gd name="T59" fmla="*/ 3988 h 4371"/>
                <a:gd name="T60" fmla="*/ 3586 w 3617"/>
                <a:gd name="T61" fmla="*/ 3055 h 4371"/>
                <a:gd name="T62" fmla="*/ 3335 w 3617"/>
                <a:gd name="T63" fmla="*/ 2144 h 4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17" h="4371">
                  <a:moveTo>
                    <a:pt x="3335" y="2144"/>
                  </a:moveTo>
                  <a:cubicBezTo>
                    <a:pt x="3335" y="2018"/>
                    <a:pt x="3419" y="1890"/>
                    <a:pt x="3408" y="1537"/>
                  </a:cubicBezTo>
                  <a:cubicBezTo>
                    <a:pt x="3406" y="1449"/>
                    <a:pt x="3393" y="1370"/>
                    <a:pt x="3370" y="1300"/>
                  </a:cubicBezTo>
                  <a:cubicBezTo>
                    <a:pt x="3572" y="1177"/>
                    <a:pt x="3609" y="952"/>
                    <a:pt x="3609" y="847"/>
                  </a:cubicBezTo>
                  <a:cubicBezTo>
                    <a:pt x="3609" y="644"/>
                    <a:pt x="3519" y="474"/>
                    <a:pt x="3295" y="294"/>
                  </a:cubicBezTo>
                  <a:lnTo>
                    <a:pt x="2900" y="0"/>
                  </a:lnTo>
                  <a:lnTo>
                    <a:pt x="2716" y="279"/>
                  </a:lnTo>
                  <a:cubicBezTo>
                    <a:pt x="2124" y="86"/>
                    <a:pt x="1556" y="84"/>
                    <a:pt x="1093" y="252"/>
                  </a:cubicBezTo>
                  <a:lnTo>
                    <a:pt x="1093" y="1456"/>
                  </a:lnTo>
                  <a:cubicBezTo>
                    <a:pt x="1202" y="1483"/>
                    <a:pt x="1281" y="1581"/>
                    <a:pt x="1281" y="1699"/>
                  </a:cubicBezTo>
                  <a:cubicBezTo>
                    <a:pt x="1281" y="1837"/>
                    <a:pt x="1168" y="1951"/>
                    <a:pt x="1030" y="1951"/>
                  </a:cubicBezTo>
                  <a:cubicBezTo>
                    <a:pt x="891" y="1951"/>
                    <a:pt x="778" y="1837"/>
                    <a:pt x="778" y="1699"/>
                  </a:cubicBezTo>
                  <a:cubicBezTo>
                    <a:pt x="778" y="1581"/>
                    <a:pt x="858" y="1483"/>
                    <a:pt x="967" y="1456"/>
                  </a:cubicBezTo>
                  <a:lnTo>
                    <a:pt x="967" y="302"/>
                  </a:lnTo>
                  <a:cubicBezTo>
                    <a:pt x="828" y="363"/>
                    <a:pt x="703" y="443"/>
                    <a:pt x="589" y="535"/>
                  </a:cubicBezTo>
                  <a:lnTo>
                    <a:pt x="589" y="868"/>
                  </a:lnTo>
                  <a:cubicBezTo>
                    <a:pt x="698" y="896"/>
                    <a:pt x="778" y="994"/>
                    <a:pt x="778" y="1112"/>
                  </a:cubicBezTo>
                  <a:cubicBezTo>
                    <a:pt x="778" y="1250"/>
                    <a:pt x="664" y="1363"/>
                    <a:pt x="526" y="1363"/>
                  </a:cubicBezTo>
                  <a:cubicBezTo>
                    <a:pt x="387" y="1363"/>
                    <a:pt x="275" y="1250"/>
                    <a:pt x="275" y="1112"/>
                  </a:cubicBezTo>
                  <a:cubicBezTo>
                    <a:pt x="275" y="994"/>
                    <a:pt x="354" y="896"/>
                    <a:pt x="463" y="868"/>
                  </a:cubicBezTo>
                  <a:lnTo>
                    <a:pt x="463" y="652"/>
                  </a:lnTo>
                  <a:cubicBezTo>
                    <a:pt x="174" y="952"/>
                    <a:pt x="0" y="1374"/>
                    <a:pt x="0" y="1909"/>
                  </a:cubicBezTo>
                  <a:cubicBezTo>
                    <a:pt x="0" y="1988"/>
                    <a:pt x="10" y="2074"/>
                    <a:pt x="29" y="2162"/>
                  </a:cubicBezTo>
                  <a:lnTo>
                    <a:pt x="1338" y="2162"/>
                  </a:lnTo>
                  <a:lnTo>
                    <a:pt x="1468" y="2032"/>
                  </a:lnTo>
                  <a:lnTo>
                    <a:pt x="1468" y="1317"/>
                  </a:lnTo>
                  <a:cubicBezTo>
                    <a:pt x="1359" y="1290"/>
                    <a:pt x="1279" y="1191"/>
                    <a:pt x="1279" y="1074"/>
                  </a:cubicBezTo>
                  <a:cubicBezTo>
                    <a:pt x="1279" y="936"/>
                    <a:pt x="1393" y="822"/>
                    <a:pt x="1531" y="822"/>
                  </a:cubicBezTo>
                  <a:cubicBezTo>
                    <a:pt x="1669" y="822"/>
                    <a:pt x="1783" y="936"/>
                    <a:pt x="1783" y="1074"/>
                  </a:cubicBezTo>
                  <a:cubicBezTo>
                    <a:pt x="1783" y="1191"/>
                    <a:pt x="1703" y="1290"/>
                    <a:pt x="1594" y="1317"/>
                  </a:cubicBezTo>
                  <a:lnTo>
                    <a:pt x="1594" y="2085"/>
                  </a:lnTo>
                  <a:lnTo>
                    <a:pt x="1388" y="2290"/>
                  </a:lnTo>
                  <a:lnTo>
                    <a:pt x="59" y="2290"/>
                  </a:lnTo>
                  <a:cubicBezTo>
                    <a:pt x="75" y="2345"/>
                    <a:pt x="92" y="2402"/>
                    <a:pt x="113" y="2458"/>
                  </a:cubicBezTo>
                  <a:lnTo>
                    <a:pt x="1462" y="2458"/>
                  </a:lnTo>
                  <a:lnTo>
                    <a:pt x="1760" y="2160"/>
                  </a:lnTo>
                  <a:lnTo>
                    <a:pt x="1760" y="1636"/>
                  </a:lnTo>
                  <a:lnTo>
                    <a:pt x="2095" y="1300"/>
                  </a:lnTo>
                  <a:lnTo>
                    <a:pt x="2095" y="900"/>
                  </a:lnTo>
                  <a:cubicBezTo>
                    <a:pt x="1986" y="873"/>
                    <a:pt x="1906" y="774"/>
                    <a:pt x="1906" y="657"/>
                  </a:cubicBezTo>
                  <a:cubicBezTo>
                    <a:pt x="1906" y="518"/>
                    <a:pt x="2020" y="405"/>
                    <a:pt x="2158" y="405"/>
                  </a:cubicBezTo>
                  <a:cubicBezTo>
                    <a:pt x="2296" y="405"/>
                    <a:pt x="2410" y="518"/>
                    <a:pt x="2410" y="657"/>
                  </a:cubicBezTo>
                  <a:cubicBezTo>
                    <a:pt x="2410" y="774"/>
                    <a:pt x="2330" y="873"/>
                    <a:pt x="2221" y="900"/>
                  </a:cubicBezTo>
                  <a:lnTo>
                    <a:pt x="2221" y="1353"/>
                  </a:lnTo>
                  <a:lnTo>
                    <a:pt x="1885" y="1688"/>
                  </a:lnTo>
                  <a:lnTo>
                    <a:pt x="1885" y="2213"/>
                  </a:lnTo>
                  <a:lnTo>
                    <a:pt x="1516" y="2581"/>
                  </a:lnTo>
                  <a:lnTo>
                    <a:pt x="164" y="2581"/>
                  </a:lnTo>
                  <a:cubicBezTo>
                    <a:pt x="208" y="2688"/>
                    <a:pt x="256" y="2795"/>
                    <a:pt x="306" y="2895"/>
                  </a:cubicBezTo>
                  <a:lnTo>
                    <a:pt x="661" y="2895"/>
                  </a:lnTo>
                  <a:cubicBezTo>
                    <a:pt x="688" y="2786"/>
                    <a:pt x="786" y="2707"/>
                    <a:pt x="904" y="2707"/>
                  </a:cubicBezTo>
                  <a:cubicBezTo>
                    <a:pt x="1042" y="2707"/>
                    <a:pt x="1156" y="2820"/>
                    <a:pt x="1156" y="2958"/>
                  </a:cubicBezTo>
                  <a:cubicBezTo>
                    <a:pt x="1156" y="3097"/>
                    <a:pt x="1042" y="3210"/>
                    <a:pt x="904" y="3210"/>
                  </a:cubicBezTo>
                  <a:cubicBezTo>
                    <a:pt x="786" y="3210"/>
                    <a:pt x="688" y="3130"/>
                    <a:pt x="661" y="3021"/>
                  </a:cubicBezTo>
                  <a:lnTo>
                    <a:pt x="371" y="3021"/>
                  </a:lnTo>
                  <a:cubicBezTo>
                    <a:pt x="531" y="3323"/>
                    <a:pt x="679" y="3546"/>
                    <a:pt x="679" y="3546"/>
                  </a:cubicBezTo>
                  <a:lnTo>
                    <a:pt x="1088" y="3642"/>
                  </a:lnTo>
                  <a:lnTo>
                    <a:pt x="1088" y="3642"/>
                  </a:lnTo>
                  <a:cubicBezTo>
                    <a:pt x="1407" y="4265"/>
                    <a:pt x="2085" y="4275"/>
                    <a:pt x="2552" y="4336"/>
                  </a:cubicBezTo>
                  <a:cubicBezTo>
                    <a:pt x="2810" y="4370"/>
                    <a:pt x="3053" y="4282"/>
                    <a:pt x="3137" y="3988"/>
                  </a:cubicBezTo>
                  <a:cubicBezTo>
                    <a:pt x="3216" y="3709"/>
                    <a:pt x="3354" y="3162"/>
                    <a:pt x="3354" y="3162"/>
                  </a:cubicBezTo>
                  <a:cubicBezTo>
                    <a:pt x="3490" y="3149"/>
                    <a:pt x="3555" y="3099"/>
                    <a:pt x="3586" y="3055"/>
                  </a:cubicBezTo>
                  <a:cubicBezTo>
                    <a:pt x="3611" y="3019"/>
                    <a:pt x="3616" y="2973"/>
                    <a:pt x="3601" y="2931"/>
                  </a:cubicBezTo>
                  <a:cubicBezTo>
                    <a:pt x="3601" y="2931"/>
                    <a:pt x="3335" y="2269"/>
                    <a:pt x="3335" y="214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sp>
          <p:nvSpPr>
            <p:cNvPr id="219" name="Freeform 6"/>
            <p:cNvSpPr>
              <a:spLocks noChangeArrowheads="1"/>
            </p:cNvSpPr>
            <p:nvPr/>
          </p:nvSpPr>
          <p:spPr bwMode="auto">
            <a:xfrm>
              <a:off x="5376863" y="2933700"/>
              <a:ext cx="90487" cy="90488"/>
            </a:xfrm>
            <a:custGeom>
              <a:avLst/>
              <a:gdLst>
                <a:gd name="T0" fmla="*/ 252 w 253"/>
                <a:gd name="T1" fmla="*/ 125 h 252"/>
                <a:gd name="T2" fmla="*/ 235 w 253"/>
                <a:gd name="T3" fmla="*/ 188 h 252"/>
                <a:gd name="T4" fmla="*/ 189 w 253"/>
                <a:gd name="T5" fmla="*/ 234 h 252"/>
                <a:gd name="T6" fmla="*/ 126 w 253"/>
                <a:gd name="T7" fmla="*/ 251 h 252"/>
                <a:gd name="T8" fmla="*/ 63 w 253"/>
                <a:gd name="T9" fmla="*/ 234 h 252"/>
                <a:gd name="T10" fmla="*/ 17 w 253"/>
                <a:gd name="T11" fmla="*/ 188 h 252"/>
                <a:gd name="T12" fmla="*/ 0 w 253"/>
                <a:gd name="T13" fmla="*/ 125 h 252"/>
                <a:gd name="T14" fmla="*/ 17 w 253"/>
                <a:gd name="T15" fmla="*/ 63 h 252"/>
                <a:gd name="T16" fmla="*/ 63 w 253"/>
                <a:gd name="T17" fmla="*/ 16 h 252"/>
                <a:gd name="T18" fmla="*/ 126 w 253"/>
                <a:gd name="T19" fmla="*/ 0 h 252"/>
                <a:gd name="T20" fmla="*/ 189 w 253"/>
                <a:gd name="T21" fmla="*/ 16 h 252"/>
                <a:gd name="T22" fmla="*/ 235 w 253"/>
                <a:gd name="T23" fmla="*/ 63 h 252"/>
                <a:gd name="T24" fmla="*/ 252 w 253"/>
                <a:gd name="T25" fmla="*/ 12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 h="252">
                  <a:moveTo>
                    <a:pt x="252" y="125"/>
                  </a:moveTo>
                  <a:cubicBezTo>
                    <a:pt x="252" y="149"/>
                    <a:pt x="246" y="168"/>
                    <a:pt x="235" y="188"/>
                  </a:cubicBezTo>
                  <a:cubicBezTo>
                    <a:pt x="223" y="208"/>
                    <a:pt x="209" y="222"/>
                    <a:pt x="189" y="234"/>
                  </a:cubicBezTo>
                  <a:cubicBezTo>
                    <a:pt x="169" y="245"/>
                    <a:pt x="149" y="251"/>
                    <a:pt x="126" y="251"/>
                  </a:cubicBezTo>
                  <a:cubicBezTo>
                    <a:pt x="103" y="251"/>
                    <a:pt x="83" y="245"/>
                    <a:pt x="63" y="234"/>
                  </a:cubicBezTo>
                  <a:cubicBezTo>
                    <a:pt x="43" y="222"/>
                    <a:pt x="28" y="208"/>
                    <a:pt x="17" y="188"/>
                  </a:cubicBezTo>
                  <a:cubicBezTo>
                    <a:pt x="5" y="168"/>
                    <a:pt x="0" y="148"/>
                    <a:pt x="0" y="125"/>
                  </a:cubicBezTo>
                  <a:cubicBezTo>
                    <a:pt x="0" y="101"/>
                    <a:pt x="5" y="83"/>
                    <a:pt x="17" y="63"/>
                  </a:cubicBezTo>
                  <a:cubicBezTo>
                    <a:pt x="28" y="42"/>
                    <a:pt x="43" y="27"/>
                    <a:pt x="63" y="16"/>
                  </a:cubicBezTo>
                  <a:cubicBezTo>
                    <a:pt x="83" y="4"/>
                    <a:pt x="103" y="0"/>
                    <a:pt x="126" y="0"/>
                  </a:cubicBezTo>
                  <a:cubicBezTo>
                    <a:pt x="149" y="0"/>
                    <a:pt x="169" y="4"/>
                    <a:pt x="189" y="16"/>
                  </a:cubicBezTo>
                  <a:cubicBezTo>
                    <a:pt x="209" y="27"/>
                    <a:pt x="223" y="42"/>
                    <a:pt x="235" y="63"/>
                  </a:cubicBezTo>
                  <a:cubicBezTo>
                    <a:pt x="246" y="83"/>
                    <a:pt x="252" y="102"/>
                    <a:pt x="252" y="12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endParaRPr lang="en-US" sz="1349">
                <a:solidFill>
                  <a:srgbClr val="FFFFFF"/>
                </a:solidFill>
                <a:ea typeface="Calibri" charset="0"/>
                <a:cs typeface="Calibri" charset="0"/>
              </a:endParaRPr>
            </a:p>
          </p:txBody>
        </p:sp>
      </p:grpSp>
      <p:cxnSp>
        <p:nvCxnSpPr>
          <p:cNvPr id="220" name="Straight Connector 219"/>
          <p:cNvCxnSpPr>
            <a:stCxn id="192" idx="6"/>
            <a:endCxn id="183" idx="7"/>
          </p:cNvCxnSpPr>
          <p:nvPr/>
        </p:nvCxnSpPr>
        <p:spPr>
          <a:xfrm flipV="1">
            <a:off x="5988195" y="3232967"/>
            <a:ext cx="445562" cy="207182"/>
          </a:xfrm>
          <a:prstGeom prst="line">
            <a:avLst/>
          </a:prstGeom>
          <a:noFill/>
          <a:ln w="6350" cap="flat" cmpd="sng" algn="ctr">
            <a:solidFill>
              <a:srgbClr val="FFFFFF"/>
            </a:solidFill>
            <a:prstDash val="dash"/>
            <a:miter lim="800000"/>
          </a:ln>
          <a:effectLst/>
        </p:spPr>
      </p:cxnSp>
      <p:pic>
        <p:nvPicPr>
          <p:cNvPr id="1028" name="Picture 4" descr="mage result for blockchain icon 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5766253" y="1576706"/>
            <a:ext cx="504335" cy="504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78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9C13B872-0C07-40D4-B077-E60C392E432B}"/>
              </a:ext>
            </a:extLst>
          </p:cNvPr>
          <p:cNvSpPr>
            <a:spLocks noGrp="1"/>
          </p:cNvSpPr>
          <p:nvPr>
            <p:ph type="title"/>
          </p:nvPr>
        </p:nvSpPr>
        <p:spPr>
          <a:xfrm>
            <a:off x="238849" y="1948482"/>
            <a:ext cx="6006147" cy="1536425"/>
          </a:xfrm>
        </p:spPr>
        <p:txBody>
          <a:bodyPr/>
          <a:lstStyle/>
          <a:p>
            <a:r>
              <a:rPr lang="en-US" dirty="0">
                <a:cs typeface="Arial" panose="020B0604020202020204" pitchFamily="34" charset="0"/>
              </a:rPr>
              <a:t>A</a:t>
            </a:r>
            <a:r>
              <a:rPr lang="en-US" dirty="0" smtClean="0">
                <a:latin typeface="+mj-lt"/>
                <a:cs typeface="Arial" panose="020B0604020202020204" pitchFamily="34" charset="0"/>
              </a:rPr>
              <a:t>re You Ready?</a:t>
            </a:r>
            <a:endParaRPr lang="en-US" dirty="0">
              <a:latin typeface="+mj-lt"/>
              <a:cs typeface="Arial" panose="020B0604020202020204" pitchFamily="34" charset="0"/>
            </a:endParaRPr>
          </a:p>
        </p:txBody>
      </p:sp>
      <p:cxnSp>
        <p:nvCxnSpPr>
          <p:cNvPr id="6" name="Straight Connector 5">
            <a:extLst>
              <a:ext uri="{FF2B5EF4-FFF2-40B4-BE49-F238E27FC236}">
                <a16:creationId xmlns:a16="http://schemas.microsoft.com/office/drawing/2014/main" xmlns="" id="{ACB82DE1-3973-4062-8B6C-6F985430481F}"/>
              </a:ext>
            </a:extLst>
          </p:cNvPr>
          <p:cNvCxnSpPr/>
          <p:nvPr/>
        </p:nvCxnSpPr>
        <p:spPr>
          <a:xfrm>
            <a:off x="5342697" y="2160104"/>
            <a:ext cx="0" cy="1113183"/>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5132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a:t>
            </a:r>
            <a:endParaRPr lang="en-US" dirty="0"/>
          </a:p>
        </p:txBody>
      </p:sp>
    </p:spTree>
    <p:extLst>
      <p:ext uri="{BB962C8B-B14F-4D97-AF65-F5344CB8AC3E}">
        <p14:creationId xmlns:p14="http://schemas.microsoft.com/office/powerpoint/2010/main" val="11574998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4695288" y="698603"/>
            <a:ext cx="4182275" cy="3993544"/>
          </a:xfrm>
          <a:prstGeom prst="rect">
            <a:avLst/>
          </a:prstGeom>
        </p:spPr>
      </p:pic>
      <p:sp>
        <p:nvSpPr>
          <p:cNvPr id="26" name="TextBox 25">
            <a:extLst>
              <a:ext uri="{FF2B5EF4-FFF2-40B4-BE49-F238E27FC236}">
                <a16:creationId xmlns="" xmlns:a16="http://schemas.microsoft.com/office/drawing/2014/main" id="{01B97705-4D9A-4899-9B61-59A29F207ECB}"/>
              </a:ext>
            </a:extLst>
          </p:cNvPr>
          <p:cNvSpPr txBox="1"/>
          <p:nvPr/>
        </p:nvSpPr>
        <p:spPr>
          <a:xfrm>
            <a:off x="402336" y="320040"/>
            <a:ext cx="4320800" cy="600164"/>
          </a:xfrm>
          <a:prstGeom prst="rect">
            <a:avLst/>
          </a:prstGeom>
          <a:noFill/>
        </p:spPr>
        <p:txBody>
          <a:bodyPr wrap="square" rtlCol="0">
            <a:spAutoFit/>
          </a:bodyPr>
          <a:lstStyle/>
          <a:p>
            <a:pPr defTabSz="685783"/>
            <a:r>
              <a:rPr lang="en-US" sz="3200" b="1" dirty="0">
                <a:solidFill>
                  <a:srgbClr val="72246C"/>
                </a:solidFill>
                <a:latin typeface="Arial" panose="020B0604020202020204" pitchFamily="34" charset="0"/>
                <a:cs typeface="Arial" panose="020B0604020202020204" pitchFamily="34" charset="0"/>
              </a:rPr>
              <a:t>Audit quality</a:t>
            </a:r>
          </a:p>
        </p:txBody>
      </p:sp>
      <p:sp>
        <p:nvSpPr>
          <p:cNvPr id="28" name="TextBox 27">
            <a:extLst>
              <a:ext uri="{FF2B5EF4-FFF2-40B4-BE49-F238E27FC236}">
                <a16:creationId xmlns="" xmlns:a16="http://schemas.microsoft.com/office/drawing/2014/main" id="{4824DF36-43D4-4835-B50C-7AEED35D5FA4}"/>
              </a:ext>
            </a:extLst>
          </p:cNvPr>
          <p:cNvSpPr txBox="1"/>
          <p:nvPr/>
        </p:nvSpPr>
        <p:spPr>
          <a:xfrm>
            <a:off x="374904" y="4754880"/>
            <a:ext cx="1944593" cy="261610"/>
          </a:xfrm>
          <a:prstGeom prst="rect">
            <a:avLst/>
          </a:prstGeom>
          <a:noFill/>
        </p:spPr>
        <p:txBody>
          <a:bodyPr wrap="square" rtlCol="0">
            <a:spAutoFit/>
          </a:bodyPr>
          <a:lstStyle/>
          <a:p>
            <a:pPr defTabSz="685783"/>
            <a:r>
              <a:rPr lang="en-US" sz="1100" dirty="0">
                <a:solidFill>
                  <a:srgbClr val="72246C"/>
                </a:solidFill>
                <a:latin typeface="Arial" panose="020B0604020202020204" pitchFamily="34" charset="0"/>
                <a:cs typeface="Arial" panose="020B0604020202020204" pitchFamily="34" charset="0"/>
              </a:rPr>
              <a:t>aicpa.org/EAQ</a:t>
            </a:r>
          </a:p>
        </p:txBody>
      </p:sp>
      <p:sp>
        <p:nvSpPr>
          <p:cNvPr id="41" name="Shape 134">
            <a:extLst>
              <a:ext uri="{FF2B5EF4-FFF2-40B4-BE49-F238E27FC236}">
                <a16:creationId xmlns="" xmlns:a16="http://schemas.microsoft.com/office/drawing/2014/main" id="{B0635DCC-E6F8-4481-AD22-EBECCE558013}"/>
              </a:ext>
            </a:extLst>
          </p:cNvPr>
          <p:cNvSpPr/>
          <p:nvPr/>
        </p:nvSpPr>
        <p:spPr>
          <a:xfrm>
            <a:off x="578798" y="1590970"/>
            <a:ext cx="4182275" cy="2208810"/>
          </a:xfrm>
          <a:prstGeom prst="rect">
            <a:avLst/>
          </a:prstGeom>
          <a:ln w="12700">
            <a:miter lim="400000"/>
          </a:ln>
          <a:extLst>
            <a:ext uri="{C572A759-6A51-4108-AA02-DFA0A04FC94B}"/>
          </a:extLst>
        </p:spPr>
        <p:txBody>
          <a:bodyPr wrap="square" lIns="19050" tIns="19050" rIns="19050" bIns="19050">
            <a:spAutoFit/>
          </a:bodyPr>
          <a:lstStyle>
            <a:lvl1pPr algn="l">
              <a:spcBef>
                <a:spcPts val="3400"/>
              </a:spcBef>
              <a:defRPr sz="2400">
                <a:latin typeface="Lato Light"/>
                <a:ea typeface="Lato Light"/>
                <a:cs typeface="Lato Light"/>
                <a:sym typeface="Lato Light"/>
              </a:defRPr>
            </a:lvl1pPr>
          </a:lstStyle>
          <a:p>
            <a:pPr>
              <a:lnSpc>
                <a:spcPct val="150000"/>
              </a:lnSpc>
              <a:spcBef>
                <a:spcPts val="0"/>
              </a:spcBef>
              <a:buClr>
                <a:srgbClr val="FFC000"/>
              </a:buClr>
              <a:defRPr/>
            </a:pPr>
            <a:r>
              <a:rPr lang="en-US" sz="1600" b="1" dirty="0">
                <a:solidFill>
                  <a:srgbClr val="002842"/>
                </a:solidFill>
                <a:latin typeface="Arial" panose="020B0604020202020204" pitchFamily="34" charset="0"/>
                <a:cs typeface="Arial" panose="020B0604020202020204" pitchFamily="34" charset="0"/>
              </a:rPr>
              <a:t>2019 focus areas</a:t>
            </a:r>
            <a:endParaRPr lang="en-US" sz="1600" b="1" i="1" dirty="0">
              <a:solidFill>
                <a:srgbClr val="002842"/>
              </a:solidFill>
              <a:latin typeface="Arial" panose="020B0604020202020204" pitchFamily="34" charset="0"/>
              <a:cs typeface="Arial" panose="020B0604020202020204" pitchFamily="34" charset="0"/>
            </a:endParaRPr>
          </a:p>
          <a:p>
            <a:pPr marL="228600" lvl="1" indent="-228600">
              <a:lnSpc>
                <a:spcPct val="150000"/>
              </a:lnSpc>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Risk Assessment</a:t>
            </a:r>
          </a:p>
          <a:p>
            <a:pPr marL="228600" lvl="1" indent="-228600">
              <a:lnSpc>
                <a:spcPct val="150000"/>
              </a:lnSpc>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Internal Control</a:t>
            </a:r>
          </a:p>
          <a:p>
            <a:pPr marL="228600" lvl="1" indent="-228600">
              <a:lnSpc>
                <a:spcPct val="150000"/>
              </a:lnSpc>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Auditing Estimates</a:t>
            </a:r>
          </a:p>
          <a:p>
            <a:pPr marL="228600" lvl="1" indent="-228600">
              <a:lnSpc>
                <a:spcPct val="150000"/>
              </a:lnSpc>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Audit Documentation</a:t>
            </a:r>
          </a:p>
          <a:p>
            <a:pPr marL="228600" lvl="1" indent="-228600">
              <a:lnSpc>
                <a:spcPct val="150000"/>
              </a:lnSpc>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System and Organization Controls reports</a:t>
            </a:r>
            <a:endParaRPr lang="en-US" sz="1600" b="1" dirty="0">
              <a:solidFill>
                <a:srgbClr val="0028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72550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 xmlns:a16="http://schemas.microsoft.com/office/drawing/2014/main" id="{53556853-82CB-4DA5-B07C-AD129FADA29C}"/>
              </a:ext>
            </a:extLst>
          </p:cNvPr>
          <p:cNvSpPr txBox="1">
            <a:spLocks/>
          </p:cNvSpPr>
          <p:nvPr/>
        </p:nvSpPr>
        <p:spPr>
          <a:xfrm>
            <a:off x="402336" y="466344"/>
            <a:ext cx="7771070" cy="558588"/>
          </a:xfrm>
          <a:prstGeom prst="rect">
            <a:avLst/>
          </a:prstGeom>
        </p:spPr>
        <p:txBody>
          <a:bodyPr/>
          <a:lstStyle>
            <a:lvl1pPr algn="ctr" defTabSz="457200" rtl="0" eaLnBrk="1" latinLnBrk="0" hangingPunct="1">
              <a:spcBef>
                <a:spcPct val="0"/>
              </a:spcBef>
              <a:buNone/>
              <a:defRPr sz="4400" b="0" i="0" kern="1200">
                <a:solidFill>
                  <a:schemeClr val="tx1"/>
                </a:solidFill>
                <a:latin typeface="Roboto Light" charset="0"/>
                <a:ea typeface="Roboto Light" charset="0"/>
                <a:cs typeface="Roboto Light" charset="0"/>
              </a:defRPr>
            </a:lvl1pPr>
          </a:lstStyle>
          <a:p>
            <a:pPr algn="l">
              <a:tabLst>
                <a:tab pos="1198563" algn="l"/>
              </a:tabLst>
            </a:pPr>
            <a:r>
              <a:rPr lang="en-US" sz="3200" b="1" dirty="0">
                <a:solidFill>
                  <a:srgbClr val="72246C"/>
                </a:solidFill>
                <a:latin typeface="Arial" panose="020B0604020202020204" pitchFamily="34" charset="0"/>
                <a:cs typeface="Arial" panose="020B0604020202020204" pitchFamily="34" charset="0"/>
              </a:rPr>
              <a:t>Innovating the audit</a:t>
            </a:r>
          </a:p>
        </p:txBody>
      </p:sp>
      <p:grpSp>
        <p:nvGrpSpPr>
          <p:cNvPr id="4" name="Group 3">
            <a:extLst>
              <a:ext uri="{FF2B5EF4-FFF2-40B4-BE49-F238E27FC236}">
                <a16:creationId xmlns="" xmlns:a16="http://schemas.microsoft.com/office/drawing/2014/main" id="{1EB7FB84-982F-4F18-8467-F42DA81FFB3B}"/>
              </a:ext>
            </a:extLst>
          </p:cNvPr>
          <p:cNvGrpSpPr/>
          <p:nvPr/>
        </p:nvGrpSpPr>
        <p:grpSpPr>
          <a:xfrm>
            <a:off x="669753" y="2089564"/>
            <a:ext cx="1728216" cy="1233568"/>
            <a:chOff x="669753" y="1937869"/>
            <a:chExt cx="1728216" cy="1233568"/>
          </a:xfrm>
        </p:grpSpPr>
        <p:pic>
          <p:nvPicPr>
            <p:cNvPr id="2" name="Picture 1">
              <a:extLst>
                <a:ext uri="{FF2B5EF4-FFF2-40B4-BE49-F238E27FC236}">
                  <a16:creationId xmlns="" xmlns:a16="http://schemas.microsoft.com/office/drawing/2014/main" id="{7C75445D-D9DC-4CB9-B8FF-33E2ACB019B5}"/>
                </a:ext>
              </a:extLst>
            </p:cNvPr>
            <p:cNvPicPr>
              <a:picLocks noChangeAspect="1"/>
            </p:cNvPicPr>
            <p:nvPr/>
          </p:nvPicPr>
          <p:blipFill>
            <a:blip r:embed="rId3"/>
            <a:stretch>
              <a:fillRect/>
            </a:stretch>
          </p:blipFill>
          <p:spPr>
            <a:xfrm>
              <a:off x="669753" y="1937869"/>
              <a:ext cx="1728216" cy="1233568"/>
            </a:xfrm>
            <a:prstGeom prst="rect">
              <a:avLst/>
            </a:prstGeom>
          </p:spPr>
        </p:pic>
        <p:pic>
          <p:nvPicPr>
            <p:cNvPr id="51" name="Picture 50">
              <a:extLst>
                <a:ext uri="{FF2B5EF4-FFF2-40B4-BE49-F238E27FC236}">
                  <a16:creationId xmlns="" xmlns:a16="http://schemas.microsoft.com/office/drawing/2014/main" id="{0067C137-4D9B-4CF2-8B22-0A4DEA16C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8706" y="2025272"/>
              <a:ext cx="907413" cy="633749"/>
            </a:xfrm>
            <a:prstGeom prst="rect">
              <a:avLst/>
            </a:prstGeom>
          </p:spPr>
        </p:pic>
        <p:sp>
          <p:nvSpPr>
            <p:cNvPr id="61" name="Content Placeholder 2">
              <a:extLst>
                <a:ext uri="{FF2B5EF4-FFF2-40B4-BE49-F238E27FC236}">
                  <a16:creationId xmlns="" xmlns:a16="http://schemas.microsoft.com/office/drawing/2014/main" id="{50FD1EA7-E320-4108-AF55-01DE8F52F20C}"/>
                </a:ext>
              </a:extLst>
            </p:cNvPr>
            <p:cNvSpPr txBox="1">
              <a:spLocks/>
            </p:cNvSpPr>
            <p:nvPr/>
          </p:nvSpPr>
          <p:spPr>
            <a:xfrm>
              <a:off x="676908" y="2814083"/>
              <a:ext cx="1685957" cy="341881"/>
            </a:xfrm>
            <a:prstGeom prst="rect">
              <a:avLst/>
            </a:prstGeom>
          </p:spPr>
          <p:txBody>
            <a:bodyPr>
              <a:norm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Technology</a:t>
              </a:r>
            </a:p>
          </p:txBody>
        </p:sp>
      </p:grpSp>
      <p:grpSp>
        <p:nvGrpSpPr>
          <p:cNvPr id="5" name="Group 4">
            <a:extLst>
              <a:ext uri="{FF2B5EF4-FFF2-40B4-BE49-F238E27FC236}">
                <a16:creationId xmlns="" xmlns:a16="http://schemas.microsoft.com/office/drawing/2014/main" id="{92629F7F-6776-4426-B0D3-A592880D6867}"/>
              </a:ext>
            </a:extLst>
          </p:cNvPr>
          <p:cNvGrpSpPr/>
          <p:nvPr/>
        </p:nvGrpSpPr>
        <p:grpSpPr>
          <a:xfrm>
            <a:off x="2641051" y="2089128"/>
            <a:ext cx="1728216" cy="1234440"/>
            <a:chOff x="2641526" y="1927705"/>
            <a:chExt cx="1728216" cy="1234440"/>
          </a:xfrm>
          <a:solidFill>
            <a:schemeClr val="accent2"/>
          </a:solidFill>
        </p:grpSpPr>
        <p:sp>
          <p:nvSpPr>
            <p:cNvPr id="58" name="Rectangle 57">
              <a:extLst>
                <a:ext uri="{FF2B5EF4-FFF2-40B4-BE49-F238E27FC236}">
                  <a16:creationId xmlns="" xmlns:a16="http://schemas.microsoft.com/office/drawing/2014/main" id="{B03B7BC0-0378-4654-A163-22344C7458D7}"/>
                </a:ext>
              </a:extLst>
            </p:cNvPr>
            <p:cNvSpPr/>
            <p:nvPr/>
          </p:nvSpPr>
          <p:spPr>
            <a:xfrm>
              <a:off x="2641526" y="1927705"/>
              <a:ext cx="1728216" cy="1234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srgbClr val="FFFFFF"/>
                </a:solidFill>
              </a:endParaRPr>
            </a:p>
          </p:txBody>
        </p:sp>
        <p:pic>
          <p:nvPicPr>
            <p:cNvPr id="52" name="Picture 51">
              <a:extLst>
                <a:ext uri="{FF2B5EF4-FFF2-40B4-BE49-F238E27FC236}">
                  <a16:creationId xmlns="" xmlns:a16="http://schemas.microsoft.com/office/drawing/2014/main" id="{F04ED3F0-D148-4D54-9D14-084954519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38997" y="1987480"/>
              <a:ext cx="729663" cy="729663"/>
            </a:xfrm>
            <a:prstGeom prst="rect">
              <a:avLst/>
            </a:prstGeom>
            <a:grpFill/>
          </p:spPr>
        </p:pic>
        <p:sp>
          <p:nvSpPr>
            <p:cNvPr id="62" name="Content Placeholder 2">
              <a:extLst>
                <a:ext uri="{FF2B5EF4-FFF2-40B4-BE49-F238E27FC236}">
                  <a16:creationId xmlns="" xmlns:a16="http://schemas.microsoft.com/office/drawing/2014/main" id="{D755CD86-3DB6-48F3-9797-7BF11DFA36FB}"/>
                </a:ext>
              </a:extLst>
            </p:cNvPr>
            <p:cNvSpPr txBox="1">
              <a:spLocks/>
            </p:cNvSpPr>
            <p:nvPr/>
          </p:nvSpPr>
          <p:spPr>
            <a:xfrm>
              <a:off x="2667123" y="2824248"/>
              <a:ext cx="1685957" cy="331716"/>
            </a:xfrm>
            <a:prstGeom prst="rect">
              <a:avLst/>
            </a:prstGeom>
            <a:grpFill/>
          </p:spPr>
          <p:txBody>
            <a:bodyPr>
              <a:normAutofit lnSpcReduction="10000"/>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Methodology</a:t>
              </a:r>
            </a:p>
          </p:txBody>
        </p:sp>
      </p:grpSp>
      <p:grpSp>
        <p:nvGrpSpPr>
          <p:cNvPr id="7" name="Group 6">
            <a:extLst>
              <a:ext uri="{FF2B5EF4-FFF2-40B4-BE49-F238E27FC236}">
                <a16:creationId xmlns="" xmlns:a16="http://schemas.microsoft.com/office/drawing/2014/main" id="{9DB79BC9-6B89-4DE3-8EE3-53B1D7952A54}"/>
              </a:ext>
            </a:extLst>
          </p:cNvPr>
          <p:cNvGrpSpPr/>
          <p:nvPr/>
        </p:nvGrpSpPr>
        <p:grpSpPr>
          <a:xfrm>
            <a:off x="4612349" y="2081356"/>
            <a:ext cx="1728216" cy="1249985"/>
            <a:chOff x="4612587" y="1905979"/>
            <a:chExt cx="1728216" cy="1249985"/>
          </a:xfrm>
        </p:grpSpPr>
        <p:sp>
          <p:nvSpPr>
            <p:cNvPr id="59" name="Rectangle 58">
              <a:extLst>
                <a:ext uri="{FF2B5EF4-FFF2-40B4-BE49-F238E27FC236}">
                  <a16:creationId xmlns="" xmlns:a16="http://schemas.microsoft.com/office/drawing/2014/main" id="{6FEB2994-2179-4806-BFF4-9D5BFCA481F4}"/>
                </a:ext>
              </a:extLst>
            </p:cNvPr>
            <p:cNvSpPr/>
            <p:nvPr/>
          </p:nvSpPr>
          <p:spPr>
            <a:xfrm>
              <a:off x="4612587" y="1905979"/>
              <a:ext cx="1728216" cy="1234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srgbClr val="FFFFFF"/>
                </a:solidFill>
              </a:endParaRPr>
            </a:p>
          </p:txBody>
        </p:sp>
        <p:pic>
          <p:nvPicPr>
            <p:cNvPr id="54" name="Picture 53">
              <a:extLst>
                <a:ext uri="{FF2B5EF4-FFF2-40B4-BE49-F238E27FC236}">
                  <a16:creationId xmlns="" xmlns:a16="http://schemas.microsoft.com/office/drawing/2014/main" id="{5A1428C7-68FF-4EDE-9900-694C45DDEB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92069" y="1958501"/>
              <a:ext cx="565642" cy="742025"/>
            </a:xfrm>
            <a:prstGeom prst="rect">
              <a:avLst/>
            </a:prstGeom>
          </p:spPr>
        </p:pic>
        <p:sp>
          <p:nvSpPr>
            <p:cNvPr id="64" name="Content Placeholder 2">
              <a:extLst>
                <a:ext uri="{FF2B5EF4-FFF2-40B4-BE49-F238E27FC236}">
                  <a16:creationId xmlns="" xmlns:a16="http://schemas.microsoft.com/office/drawing/2014/main" id="{5A518B64-AF96-4443-99BA-4BD4482C2205}"/>
                </a:ext>
              </a:extLst>
            </p:cNvPr>
            <p:cNvSpPr txBox="1">
              <a:spLocks/>
            </p:cNvSpPr>
            <p:nvPr/>
          </p:nvSpPr>
          <p:spPr>
            <a:xfrm>
              <a:off x="4649031" y="2807632"/>
              <a:ext cx="1688162" cy="348332"/>
            </a:xfrm>
            <a:prstGeom prst="rect">
              <a:avLst/>
            </a:prstGeom>
          </p:spPr>
          <p:txBody>
            <a:bodyPr>
              <a:norm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Standards</a:t>
              </a:r>
            </a:p>
          </p:txBody>
        </p:sp>
      </p:grpSp>
      <p:grpSp>
        <p:nvGrpSpPr>
          <p:cNvPr id="8" name="Group 7">
            <a:extLst>
              <a:ext uri="{FF2B5EF4-FFF2-40B4-BE49-F238E27FC236}">
                <a16:creationId xmlns="" xmlns:a16="http://schemas.microsoft.com/office/drawing/2014/main" id="{9281C7A8-4E4B-4655-8D13-AA6E8F20EDA0}"/>
              </a:ext>
            </a:extLst>
          </p:cNvPr>
          <p:cNvGrpSpPr/>
          <p:nvPr/>
        </p:nvGrpSpPr>
        <p:grpSpPr>
          <a:xfrm>
            <a:off x="6583648" y="2089128"/>
            <a:ext cx="1728216" cy="1234440"/>
            <a:chOff x="6583648" y="1921524"/>
            <a:chExt cx="1728216" cy="1234440"/>
          </a:xfrm>
        </p:grpSpPr>
        <p:sp>
          <p:nvSpPr>
            <p:cNvPr id="60" name="Rectangle 59">
              <a:extLst>
                <a:ext uri="{FF2B5EF4-FFF2-40B4-BE49-F238E27FC236}">
                  <a16:creationId xmlns="" xmlns:a16="http://schemas.microsoft.com/office/drawing/2014/main" id="{CD346684-84FC-44E1-A6D3-9B44CDD219E5}"/>
                </a:ext>
              </a:extLst>
            </p:cNvPr>
            <p:cNvSpPr/>
            <p:nvPr/>
          </p:nvSpPr>
          <p:spPr>
            <a:xfrm>
              <a:off x="6583648" y="1921524"/>
              <a:ext cx="1728216" cy="1234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srgbClr val="FFFFFF"/>
                </a:solidFill>
              </a:endParaRPr>
            </a:p>
          </p:txBody>
        </p:sp>
        <p:pic>
          <p:nvPicPr>
            <p:cNvPr id="53" name="Picture 52">
              <a:extLst>
                <a:ext uri="{FF2B5EF4-FFF2-40B4-BE49-F238E27FC236}">
                  <a16:creationId xmlns="" xmlns:a16="http://schemas.microsoft.com/office/drawing/2014/main" id="{AB10445E-1BBF-498C-932C-C9B6B0FB0C2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89345" y="1993661"/>
              <a:ext cx="700943" cy="753844"/>
            </a:xfrm>
            <a:prstGeom prst="rect">
              <a:avLst/>
            </a:prstGeom>
          </p:spPr>
        </p:pic>
        <p:sp>
          <p:nvSpPr>
            <p:cNvPr id="68" name="Content Placeholder 2">
              <a:extLst>
                <a:ext uri="{FF2B5EF4-FFF2-40B4-BE49-F238E27FC236}">
                  <a16:creationId xmlns="" xmlns:a16="http://schemas.microsoft.com/office/drawing/2014/main" id="{A85847E7-7DD1-4B54-BD31-010942F7000E}"/>
                </a:ext>
              </a:extLst>
            </p:cNvPr>
            <p:cNvSpPr txBox="1">
              <a:spLocks/>
            </p:cNvSpPr>
            <p:nvPr/>
          </p:nvSpPr>
          <p:spPr>
            <a:xfrm>
              <a:off x="6596839" y="2814883"/>
              <a:ext cx="1685957" cy="341081"/>
            </a:xfrm>
            <a:prstGeom prst="rect">
              <a:avLst/>
            </a:prstGeom>
          </p:spPr>
          <p:txBody>
            <a:bodyPr>
              <a:norm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New skills</a:t>
              </a:r>
            </a:p>
          </p:txBody>
        </p:sp>
      </p:grpSp>
    </p:spTree>
    <p:extLst>
      <p:ext uri="{BB962C8B-B14F-4D97-AF65-F5344CB8AC3E}">
        <p14:creationId xmlns:p14="http://schemas.microsoft.com/office/powerpoint/2010/main" val="2500660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E248D9-4764-47D1-82F2-84EB28A7C632}"/>
              </a:ext>
            </a:extLst>
          </p:cNvPr>
          <p:cNvSpPr>
            <a:spLocks noGrp="1"/>
          </p:cNvSpPr>
          <p:nvPr>
            <p:ph type="title"/>
          </p:nvPr>
        </p:nvSpPr>
        <p:spPr>
          <a:xfrm>
            <a:off x="266483" y="466344"/>
            <a:ext cx="8611035" cy="365880"/>
          </a:xfrm>
        </p:spPr>
        <p:txBody>
          <a:bodyPr>
            <a:noAutofit/>
          </a:bodyPr>
          <a:lstStyle/>
          <a:p>
            <a:pPr algn="l"/>
            <a:r>
              <a:rPr lang="en-US" sz="2400" b="1" dirty="0">
                <a:solidFill>
                  <a:schemeClr val="tx2"/>
                </a:solidFill>
                <a:latin typeface="Arial" charset="0"/>
                <a:ea typeface="Arial" charset="0"/>
                <a:cs typeface="Arial" charset="0"/>
              </a:rPr>
              <a:t>OnPoint PCR: Preparation, Compilation &amp; Review solution</a:t>
            </a:r>
          </a:p>
        </p:txBody>
      </p:sp>
      <p:sp>
        <p:nvSpPr>
          <p:cNvPr id="11" name="TextBox 10"/>
          <p:cNvSpPr txBox="1"/>
          <p:nvPr/>
        </p:nvSpPr>
        <p:spPr>
          <a:xfrm>
            <a:off x="1131261" y="3326500"/>
            <a:ext cx="2164433" cy="1077218"/>
          </a:xfrm>
          <a:prstGeom prst="rect">
            <a:avLst/>
          </a:prstGeom>
          <a:noFill/>
        </p:spPr>
        <p:txBody>
          <a:bodyPr wrap="square" rtlCol="0">
            <a:spAutoFit/>
          </a:bodyPr>
          <a:lstStyle/>
          <a:p>
            <a:pPr marL="111125" indent="-111125" defTabSz="455849">
              <a:buFont typeface="Arial" panose="020B0604020202020204" pitchFamily="34" charset="0"/>
              <a:buChar char="•"/>
              <a:defRPr/>
            </a:pPr>
            <a:r>
              <a:rPr lang="en-US" sz="1600" dirty="0">
                <a:solidFill>
                  <a:srgbClr val="000000"/>
                </a:solidFill>
                <a:latin typeface="Arial" charset="0"/>
                <a:ea typeface="Arial" charset="0"/>
                <a:cs typeface="Arial" charset="0"/>
              </a:rPr>
              <a:t>Intelligent checklists</a:t>
            </a:r>
          </a:p>
          <a:p>
            <a:pPr marL="111125" indent="-111125" defTabSz="455849">
              <a:buFont typeface="Arial" panose="020B0604020202020204" pitchFamily="34" charset="0"/>
              <a:buChar char="•"/>
              <a:defRPr/>
            </a:pPr>
            <a:endParaRPr lang="en-US" sz="1600" dirty="0">
              <a:solidFill>
                <a:srgbClr val="000000"/>
              </a:solidFill>
              <a:latin typeface="Arial" charset="0"/>
              <a:ea typeface="Arial" charset="0"/>
              <a:cs typeface="Arial" charset="0"/>
            </a:endParaRPr>
          </a:p>
          <a:p>
            <a:pPr marL="111125" indent="-111125" defTabSz="455849">
              <a:buFont typeface="Arial" panose="020B0604020202020204" pitchFamily="34" charset="0"/>
              <a:buChar char="•"/>
              <a:defRPr/>
            </a:pPr>
            <a:r>
              <a:rPr lang="en-US" sz="1600" dirty="0">
                <a:solidFill>
                  <a:srgbClr val="000000"/>
                </a:solidFill>
                <a:latin typeface="Arial" charset="0"/>
                <a:ea typeface="Arial" charset="0"/>
                <a:cs typeface="Arial" charset="0"/>
              </a:rPr>
              <a:t>Interactive methodology</a:t>
            </a:r>
          </a:p>
        </p:txBody>
      </p:sp>
      <p:sp>
        <p:nvSpPr>
          <p:cNvPr id="29" name="TextBox 28"/>
          <p:cNvSpPr txBox="1"/>
          <p:nvPr/>
        </p:nvSpPr>
        <p:spPr>
          <a:xfrm>
            <a:off x="3708503" y="3326500"/>
            <a:ext cx="2139804" cy="1077218"/>
          </a:xfrm>
          <a:prstGeom prst="rect">
            <a:avLst/>
          </a:prstGeom>
          <a:noFill/>
        </p:spPr>
        <p:txBody>
          <a:bodyPr wrap="square" rtlCol="0">
            <a:spAutoFit/>
          </a:bodyPr>
          <a:lstStyle/>
          <a:p>
            <a:pPr marL="111125" indent="-111125" defTabSz="455849">
              <a:buFont typeface="Arial" panose="020B0604020202020204" pitchFamily="34" charset="0"/>
              <a:buChar char="•"/>
              <a:defRPr/>
            </a:pPr>
            <a:r>
              <a:rPr lang="en-US" sz="1600" dirty="0">
                <a:solidFill>
                  <a:srgbClr val="000000"/>
                </a:solidFill>
                <a:latin typeface="Arial" charset="0"/>
                <a:cs typeface="Arial" charset="0"/>
              </a:rPr>
              <a:t>Automated financial </a:t>
            </a:r>
            <a:br>
              <a:rPr lang="en-US" sz="1600" dirty="0">
                <a:solidFill>
                  <a:srgbClr val="000000"/>
                </a:solidFill>
                <a:latin typeface="Arial" charset="0"/>
                <a:cs typeface="Arial" charset="0"/>
              </a:rPr>
            </a:br>
            <a:r>
              <a:rPr lang="en-US" sz="1600" dirty="0">
                <a:solidFill>
                  <a:srgbClr val="000000"/>
                </a:solidFill>
                <a:latin typeface="Arial" charset="0"/>
                <a:cs typeface="Arial" charset="0"/>
              </a:rPr>
              <a:t>statements</a:t>
            </a:r>
          </a:p>
          <a:p>
            <a:pPr marL="111125" indent="-111125" defTabSz="455849">
              <a:buFont typeface="Arial" panose="020B0604020202020204" pitchFamily="34" charset="0"/>
              <a:buChar char="•"/>
              <a:defRPr/>
            </a:pPr>
            <a:endParaRPr lang="en-US" sz="1600" dirty="0">
              <a:solidFill>
                <a:srgbClr val="000000"/>
              </a:solidFill>
              <a:latin typeface="Arial" charset="0"/>
              <a:cs typeface="Arial" charset="0"/>
            </a:endParaRPr>
          </a:p>
          <a:p>
            <a:pPr marL="111125" indent="-111125" defTabSz="455849">
              <a:buFont typeface="Arial" panose="020B0604020202020204" pitchFamily="34" charset="0"/>
              <a:buChar char="•"/>
              <a:defRPr/>
            </a:pPr>
            <a:r>
              <a:rPr lang="en-US" sz="1600" dirty="0">
                <a:solidFill>
                  <a:srgbClr val="000000"/>
                </a:solidFill>
                <a:latin typeface="Arial" charset="0"/>
                <a:cs typeface="Arial" charset="0"/>
              </a:rPr>
              <a:t>Data visualization</a:t>
            </a:r>
          </a:p>
        </p:txBody>
      </p:sp>
      <p:sp>
        <p:nvSpPr>
          <p:cNvPr id="17" name="TextBox 16">
            <a:extLst>
              <a:ext uri="{FF2B5EF4-FFF2-40B4-BE49-F238E27FC236}">
                <a16:creationId xmlns="" xmlns:a16="http://schemas.microsoft.com/office/drawing/2014/main" id="{11202B49-9D09-4816-BD81-8CA625E6FFAE}"/>
              </a:ext>
            </a:extLst>
          </p:cNvPr>
          <p:cNvSpPr txBox="1"/>
          <p:nvPr/>
        </p:nvSpPr>
        <p:spPr>
          <a:xfrm>
            <a:off x="6284523" y="3326500"/>
            <a:ext cx="1724637" cy="1077218"/>
          </a:xfrm>
          <a:prstGeom prst="rect">
            <a:avLst/>
          </a:prstGeom>
          <a:noFill/>
        </p:spPr>
        <p:txBody>
          <a:bodyPr wrap="square" rtlCol="0">
            <a:spAutoFit/>
          </a:bodyPr>
          <a:lstStyle/>
          <a:p>
            <a:pPr marL="111125" indent="-111125" defTabSz="455849">
              <a:buFont typeface="Arial" panose="020B0604020202020204" pitchFamily="34" charset="0"/>
              <a:buChar char="•"/>
              <a:defRPr/>
            </a:pPr>
            <a:r>
              <a:rPr lang="en-US" sz="1600" dirty="0">
                <a:solidFill>
                  <a:srgbClr val="000000"/>
                </a:solidFill>
                <a:latin typeface="Arial" charset="0"/>
                <a:cs typeface="Arial" charset="0"/>
              </a:rPr>
              <a:t>Real-time collaboration</a:t>
            </a:r>
          </a:p>
          <a:p>
            <a:pPr marL="111125" indent="-111125" defTabSz="455849">
              <a:buFont typeface="Arial" panose="020B0604020202020204" pitchFamily="34" charset="0"/>
              <a:buChar char="•"/>
              <a:defRPr/>
            </a:pPr>
            <a:endParaRPr lang="en-US" sz="1600" dirty="0">
              <a:solidFill>
                <a:srgbClr val="000000"/>
              </a:solidFill>
              <a:latin typeface="Arial" charset="0"/>
              <a:cs typeface="Arial" charset="0"/>
            </a:endParaRPr>
          </a:p>
          <a:p>
            <a:pPr marL="111125" indent="-111125" defTabSz="455849">
              <a:buFont typeface="Arial" panose="020B0604020202020204" pitchFamily="34" charset="0"/>
              <a:buChar char="•"/>
              <a:defRPr/>
            </a:pPr>
            <a:r>
              <a:rPr lang="en-US" sz="1600" dirty="0">
                <a:solidFill>
                  <a:srgbClr val="000000"/>
                </a:solidFill>
                <a:latin typeface="Arial" charset="0"/>
                <a:cs typeface="Arial" charset="0"/>
              </a:rPr>
              <a:t>Security</a:t>
            </a:r>
          </a:p>
        </p:txBody>
      </p:sp>
      <p:grpSp>
        <p:nvGrpSpPr>
          <p:cNvPr id="8" name="Group 7">
            <a:extLst>
              <a:ext uri="{FF2B5EF4-FFF2-40B4-BE49-F238E27FC236}">
                <a16:creationId xmlns="" xmlns:a16="http://schemas.microsoft.com/office/drawing/2014/main" id="{8C6FF8F8-89C1-491D-88D5-3375071463FA}"/>
              </a:ext>
            </a:extLst>
          </p:cNvPr>
          <p:cNvGrpSpPr/>
          <p:nvPr/>
        </p:nvGrpSpPr>
        <p:grpSpPr>
          <a:xfrm>
            <a:off x="6284523" y="1670039"/>
            <a:ext cx="1728216" cy="1234440"/>
            <a:chOff x="6139766" y="1670039"/>
            <a:chExt cx="1728216" cy="1234440"/>
          </a:xfrm>
          <a:solidFill>
            <a:schemeClr val="accent4"/>
          </a:solidFill>
        </p:grpSpPr>
        <p:sp>
          <p:nvSpPr>
            <p:cNvPr id="25" name="Rectangle 24">
              <a:extLst>
                <a:ext uri="{FF2B5EF4-FFF2-40B4-BE49-F238E27FC236}">
                  <a16:creationId xmlns="" xmlns:a16="http://schemas.microsoft.com/office/drawing/2014/main" id="{495EA668-CD30-42DE-A43E-00850E18C14F}"/>
                </a:ext>
              </a:extLst>
            </p:cNvPr>
            <p:cNvSpPr/>
            <p:nvPr/>
          </p:nvSpPr>
          <p:spPr>
            <a:xfrm>
              <a:off x="6139766" y="1670039"/>
              <a:ext cx="1728216" cy="1234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srgbClr val="00B0F0"/>
                </a:solidFill>
              </a:endParaRPr>
            </a:p>
          </p:txBody>
        </p:sp>
        <p:pic>
          <p:nvPicPr>
            <p:cNvPr id="30" name="Picture 29">
              <a:extLst>
                <a:ext uri="{FF2B5EF4-FFF2-40B4-BE49-F238E27FC236}">
                  <a16:creationId xmlns="" xmlns:a16="http://schemas.microsoft.com/office/drawing/2014/main" id="{6F1D9A29-4C8B-4C22-AC3F-D7D0ADEB8F61}"/>
                </a:ext>
              </a:extLst>
            </p:cNvPr>
            <p:cNvPicPr>
              <a:picLocks noChangeAspect="1"/>
            </p:cNvPicPr>
            <p:nvPr/>
          </p:nvPicPr>
          <p:blipFill>
            <a:blip r:embed="rId3"/>
            <a:stretch>
              <a:fillRect/>
            </a:stretch>
          </p:blipFill>
          <p:spPr>
            <a:xfrm>
              <a:off x="6571820" y="1770067"/>
              <a:ext cx="864108" cy="576072"/>
            </a:xfrm>
            <a:prstGeom prst="rect">
              <a:avLst/>
            </a:prstGeom>
            <a:grpFill/>
          </p:spPr>
        </p:pic>
        <p:sp>
          <p:nvSpPr>
            <p:cNvPr id="31" name="Content Placeholder 2">
              <a:extLst>
                <a:ext uri="{FF2B5EF4-FFF2-40B4-BE49-F238E27FC236}">
                  <a16:creationId xmlns="" xmlns:a16="http://schemas.microsoft.com/office/drawing/2014/main" id="{2CE0F8CB-F9D4-48A8-9AF3-DBD95ABB72CE}"/>
                </a:ext>
              </a:extLst>
            </p:cNvPr>
            <p:cNvSpPr txBox="1">
              <a:spLocks/>
            </p:cNvSpPr>
            <p:nvPr/>
          </p:nvSpPr>
          <p:spPr>
            <a:xfrm>
              <a:off x="6143346" y="2445583"/>
              <a:ext cx="1721057" cy="353529"/>
            </a:xfrm>
            <a:prstGeom prst="rect">
              <a:avLst/>
            </a:prstGeom>
            <a:grpFill/>
          </p:spPr>
          <p:txBody>
            <a:bodyPr anchor="ctr">
              <a:no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Cloud platform</a:t>
              </a:r>
            </a:p>
          </p:txBody>
        </p:sp>
      </p:grpSp>
      <p:grpSp>
        <p:nvGrpSpPr>
          <p:cNvPr id="6" name="Group 5">
            <a:extLst>
              <a:ext uri="{FF2B5EF4-FFF2-40B4-BE49-F238E27FC236}">
                <a16:creationId xmlns="" xmlns:a16="http://schemas.microsoft.com/office/drawing/2014/main" id="{1EC20B7F-70B6-49CA-A24C-8B8C1E9034F7}"/>
              </a:ext>
            </a:extLst>
          </p:cNvPr>
          <p:cNvGrpSpPr/>
          <p:nvPr/>
        </p:nvGrpSpPr>
        <p:grpSpPr>
          <a:xfrm>
            <a:off x="1131261" y="1670039"/>
            <a:ext cx="1729438" cy="1237922"/>
            <a:chOff x="986504" y="1670039"/>
            <a:chExt cx="1729438" cy="1237922"/>
          </a:xfrm>
        </p:grpSpPr>
        <p:pic>
          <p:nvPicPr>
            <p:cNvPr id="22" name="Picture 21">
              <a:extLst>
                <a:ext uri="{FF2B5EF4-FFF2-40B4-BE49-F238E27FC236}">
                  <a16:creationId xmlns="" xmlns:a16="http://schemas.microsoft.com/office/drawing/2014/main" id="{7E063F78-8C61-4B0C-82FA-AA591E5332DC}"/>
                </a:ext>
              </a:extLst>
            </p:cNvPr>
            <p:cNvPicPr>
              <a:picLocks noChangeAspect="1"/>
            </p:cNvPicPr>
            <p:nvPr/>
          </p:nvPicPr>
          <p:blipFill>
            <a:blip r:embed="rId4"/>
            <a:stretch>
              <a:fillRect/>
            </a:stretch>
          </p:blipFill>
          <p:spPr>
            <a:xfrm>
              <a:off x="986504" y="1670039"/>
              <a:ext cx="1729438" cy="1234440"/>
            </a:xfrm>
            <a:prstGeom prst="rect">
              <a:avLst/>
            </a:prstGeom>
          </p:spPr>
        </p:pic>
        <p:sp>
          <p:nvSpPr>
            <p:cNvPr id="21" name="Content Placeholder 2">
              <a:extLst>
                <a:ext uri="{FF2B5EF4-FFF2-40B4-BE49-F238E27FC236}">
                  <a16:creationId xmlns="" xmlns:a16="http://schemas.microsoft.com/office/drawing/2014/main" id="{F8941542-CBFB-4D92-A5D0-E6B55B830784}"/>
                </a:ext>
              </a:extLst>
            </p:cNvPr>
            <p:cNvSpPr txBox="1">
              <a:spLocks/>
            </p:cNvSpPr>
            <p:nvPr/>
          </p:nvSpPr>
          <p:spPr>
            <a:xfrm>
              <a:off x="986504" y="2336733"/>
              <a:ext cx="1729438" cy="571228"/>
            </a:xfrm>
            <a:prstGeom prst="rect">
              <a:avLst/>
            </a:prstGeom>
          </p:spPr>
          <p:txBody>
            <a:bodyPr>
              <a:no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Guided</a:t>
              </a:r>
              <a:br>
                <a:rPr lang="en-US" sz="1800" dirty="0">
                  <a:solidFill>
                    <a:srgbClr val="FFFFFF"/>
                  </a:solidFill>
                </a:rPr>
              </a:br>
              <a:r>
                <a:rPr lang="en-US" sz="1800" dirty="0">
                  <a:solidFill>
                    <a:srgbClr val="FFFFFF"/>
                  </a:solidFill>
                </a:rPr>
                <a:t>engagements </a:t>
              </a:r>
            </a:p>
          </p:txBody>
        </p:sp>
        <p:pic>
          <p:nvPicPr>
            <p:cNvPr id="32" name="Picture 31">
              <a:extLst>
                <a:ext uri="{FF2B5EF4-FFF2-40B4-BE49-F238E27FC236}">
                  <a16:creationId xmlns="" xmlns:a16="http://schemas.microsoft.com/office/drawing/2014/main" id="{33528B1C-9F65-4266-8841-8C216FD10C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41807" y="1772489"/>
              <a:ext cx="618831" cy="571229"/>
            </a:xfrm>
            <a:prstGeom prst="rect">
              <a:avLst/>
            </a:prstGeom>
          </p:spPr>
        </p:pic>
      </p:grpSp>
      <p:grpSp>
        <p:nvGrpSpPr>
          <p:cNvPr id="7" name="Group 6">
            <a:extLst>
              <a:ext uri="{FF2B5EF4-FFF2-40B4-BE49-F238E27FC236}">
                <a16:creationId xmlns="" xmlns:a16="http://schemas.microsoft.com/office/drawing/2014/main" id="{799A382F-910C-4B0F-BCAA-BC5E072AFE54}"/>
              </a:ext>
            </a:extLst>
          </p:cNvPr>
          <p:cNvGrpSpPr/>
          <p:nvPr/>
        </p:nvGrpSpPr>
        <p:grpSpPr>
          <a:xfrm>
            <a:off x="3708503" y="1670039"/>
            <a:ext cx="1728216" cy="1234440"/>
            <a:chOff x="3558697" y="1670039"/>
            <a:chExt cx="1728216" cy="1234440"/>
          </a:xfrm>
          <a:solidFill>
            <a:schemeClr val="accent2"/>
          </a:solidFill>
        </p:grpSpPr>
        <p:sp>
          <p:nvSpPr>
            <p:cNvPr id="36" name="Rectangle 35">
              <a:extLst>
                <a:ext uri="{FF2B5EF4-FFF2-40B4-BE49-F238E27FC236}">
                  <a16:creationId xmlns="" xmlns:a16="http://schemas.microsoft.com/office/drawing/2014/main" id="{E1FE7B07-6D09-4A4A-A78F-BFB1F957C323}"/>
                </a:ext>
              </a:extLst>
            </p:cNvPr>
            <p:cNvSpPr/>
            <p:nvPr/>
          </p:nvSpPr>
          <p:spPr>
            <a:xfrm>
              <a:off x="3558697" y="1670039"/>
              <a:ext cx="1728216" cy="1234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dirty="0">
                <a:solidFill>
                  <a:srgbClr val="FFFFFF"/>
                </a:solidFill>
              </a:endParaRPr>
            </a:p>
          </p:txBody>
        </p:sp>
        <p:sp>
          <p:nvSpPr>
            <p:cNvPr id="35" name="Content Placeholder 2">
              <a:extLst>
                <a:ext uri="{FF2B5EF4-FFF2-40B4-BE49-F238E27FC236}">
                  <a16:creationId xmlns="" xmlns:a16="http://schemas.microsoft.com/office/drawing/2014/main" id="{D949B5F7-3A77-4F8B-B631-1DFA1A4012C2}"/>
                </a:ext>
              </a:extLst>
            </p:cNvPr>
            <p:cNvSpPr txBox="1">
              <a:spLocks/>
            </p:cNvSpPr>
            <p:nvPr/>
          </p:nvSpPr>
          <p:spPr>
            <a:xfrm>
              <a:off x="3558697" y="2476583"/>
              <a:ext cx="1728216" cy="291529"/>
            </a:xfrm>
            <a:prstGeom prst="rect">
              <a:avLst/>
            </a:prstGeom>
            <a:grpFill/>
          </p:spPr>
          <p:txBody>
            <a:bodyPr anchor="ctr">
              <a:noAutofit/>
            </a:bodyPr>
            <a:lstStyle>
              <a:lvl1pPr marL="171450" indent="-171450" algn="l" defTabSz="685800" rtl="0" eaLnBrk="1" latinLnBrk="0" hangingPunct="1">
                <a:lnSpc>
                  <a:spcPct val="90000"/>
                </a:lnSpc>
                <a:spcBef>
                  <a:spcPts val="750"/>
                </a:spcBef>
                <a:buClr>
                  <a:schemeClr val="bg1"/>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1"/>
                </a:buClr>
                <a:buFont typeface="Helvetica"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1"/>
                </a:buClr>
                <a:buFont typeface="Arial" panose="020B0604020202020204" pitchFamily="34" charset="0"/>
                <a:buChar char="•"/>
                <a:defRPr sz="1500" kern="1200">
                  <a:solidFill>
                    <a:schemeClr val="bg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1"/>
                </a:buClr>
                <a:buFont typeface="Helvetica" pitchFamily="2" charset="0"/>
                <a:buChar char="−"/>
                <a:defRPr sz="1350"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685783">
                <a:buClr>
                  <a:srgbClr val="FFFFFF"/>
                </a:buClr>
                <a:buFont typeface="Arial" panose="020B0604020202020204" pitchFamily="34" charset="0"/>
                <a:buNone/>
                <a:defRPr/>
              </a:pPr>
              <a:r>
                <a:rPr lang="en-US" sz="1800" dirty="0">
                  <a:solidFill>
                    <a:srgbClr val="FFFFFF"/>
                  </a:solidFill>
                </a:rPr>
                <a:t>Integrated data</a:t>
              </a:r>
            </a:p>
          </p:txBody>
        </p:sp>
        <p:pic>
          <p:nvPicPr>
            <p:cNvPr id="38" name="Picture 37">
              <a:extLst>
                <a:ext uri="{FF2B5EF4-FFF2-40B4-BE49-F238E27FC236}">
                  <a16:creationId xmlns="" xmlns:a16="http://schemas.microsoft.com/office/drawing/2014/main" id="{C0B6921A-E968-411E-AF5D-C8C98699940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5640" y="1770067"/>
              <a:ext cx="714331" cy="576072"/>
            </a:xfrm>
            <a:prstGeom prst="rect">
              <a:avLst/>
            </a:prstGeom>
            <a:grpFill/>
          </p:spPr>
        </p:pic>
      </p:grpSp>
    </p:spTree>
    <p:extLst>
      <p:ext uri="{BB962C8B-B14F-4D97-AF65-F5344CB8AC3E}">
        <p14:creationId xmlns:p14="http://schemas.microsoft.com/office/powerpoint/2010/main" val="41452485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a:t>
            </a:r>
            <a:endParaRPr lang="en-US" dirty="0"/>
          </a:p>
        </p:txBody>
      </p:sp>
    </p:spTree>
    <p:extLst>
      <p:ext uri="{BB962C8B-B14F-4D97-AF65-F5344CB8AC3E}">
        <p14:creationId xmlns:p14="http://schemas.microsoft.com/office/powerpoint/2010/main" val="28700731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6B0F568-DD1D-49D6-B236-B3FF1F41587D}"/>
              </a:ext>
            </a:extLst>
          </p:cNvPr>
          <p:cNvSpPr txBox="1"/>
          <p:nvPr/>
        </p:nvSpPr>
        <p:spPr>
          <a:xfrm>
            <a:off x="374904" y="4752927"/>
            <a:ext cx="5174456" cy="261610"/>
          </a:xfrm>
          <a:prstGeom prst="rect">
            <a:avLst/>
          </a:prstGeom>
          <a:noFill/>
        </p:spPr>
        <p:txBody>
          <a:bodyPr>
            <a:spAutoFit/>
          </a:bodyPr>
          <a:lstStyle/>
          <a:p>
            <a:pPr>
              <a:defRPr/>
            </a:pPr>
            <a:r>
              <a:rPr lang="en-US" altLang="en-US" sz="1100" dirty="0">
                <a:solidFill>
                  <a:srgbClr val="72246C"/>
                </a:solidFill>
                <a:latin typeface="Arial" panose="020B0604020202020204" pitchFamily="34" charset="0"/>
                <a:cs typeface="Arial" panose="020B0604020202020204" pitchFamily="34" charset="0"/>
                <a:sym typeface="Lato Light" pitchFamily="34" charset="0"/>
              </a:rPr>
              <a:t>aicpa.org/</a:t>
            </a:r>
            <a:r>
              <a:rPr lang="en-US" altLang="en-US" sz="1100" dirty="0" err="1">
                <a:solidFill>
                  <a:srgbClr val="72246C"/>
                </a:solidFill>
                <a:latin typeface="Arial" panose="020B0604020202020204" pitchFamily="34" charset="0"/>
                <a:cs typeface="Arial" panose="020B0604020202020204" pitchFamily="34" charset="0"/>
                <a:sym typeface="Lato Light" pitchFamily="34" charset="0"/>
              </a:rPr>
              <a:t>taxreform</a:t>
            </a:r>
            <a:r>
              <a:rPr lang="en-US" altLang="en-US" sz="1100" dirty="0">
                <a:solidFill>
                  <a:srgbClr val="72246C"/>
                </a:solidFill>
                <a:latin typeface="Arial" panose="020B0604020202020204" pitchFamily="34" charset="0"/>
                <a:cs typeface="Arial" panose="020B0604020202020204" pitchFamily="34" charset="0"/>
                <a:sym typeface="Lato Light" pitchFamily="34" charset="0"/>
              </a:rPr>
              <a:t>  | aicpa.org/</a:t>
            </a:r>
            <a:r>
              <a:rPr lang="en-US" altLang="en-US" sz="1100" dirty="0" err="1">
                <a:solidFill>
                  <a:srgbClr val="72246C"/>
                </a:solidFill>
                <a:latin typeface="Arial" panose="020B0604020202020204" pitchFamily="34" charset="0"/>
                <a:cs typeface="Arial" panose="020B0604020202020204" pitchFamily="34" charset="0"/>
                <a:sym typeface="Lato Light" pitchFamily="34" charset="0"/>
              </a:rPr>
              <a:t>growadvisoryservices</a:t>
            </a:r>
            <a:endParaRPr lang="en-US" altLang="en-US" sz="1100" dirty="0">
              <a:solidFill>
                <a:srgbClr val="72246C"/>
              </a:solidFill>
              <a:latin typeface="Arial" panose="020B0604020202020204" pitchFamily="34" charset="0"/>
              <a:cs typeface="Arial" panose="020B0604020202020204" pitchFamily="34" charset="0"/>
              <a:sym typeface="Lato Light" pitchFamily="34" charset="0"/>
            </a:endParaRPr>
          </a:p>
        </p:txBody>
      </p:sp>
      <p:sp>
        <p:nvSpPr>
          <p:cNvPr id="38" name="TextBox 37">
            <a:extLst>
              <a:ext uri="{FF2B5EF4-FFF2-40B4-BE49-F238E27FC236}">
                <a16:creationId xmlns="" xmlns:a16="http://schemas.microsoft.com/office/drawing/2014/main" id="{482879B1-3F21-4775-9B6E-E1903EA7A6EE}"/>
              </a:ext>
            </a:extLst>
          </p:cNvPr>
          <p:cNvSpPr txBox="1"/>
          <p:nvPr/>
        </p:nvSpPr>
        <p:spPr>
          <a:xfrm>
            <a:off x="402336" y="320040"/>
            <a:ext cx="8214292" cy="600164"/>
          </a:xfrm>
          <a:prstGeom prst="rect">
            <a:avLst/>
          </a:prstGeom>
          <a:noFill/>
        </p:spPr>
        <p:txBody>
          <a:bodyPr wrap="square" rtlCol="0">
            <a:spAutoFit/>
          </a:bodyPr>
          <a:lstStyle/>
          <a:p>
            <a:pPr defTabSz="685783"/>
            <a:r>
              <a:rPr lang="en-US" sz="3200" b="1" dirty="0">
                <a:solidFill>
                  <a:srgbClr val="72246C"/>
                </a:solidFill>
                <a:latin typeface="Arial" panose="020B0604020202020204" pitchFamily="34" charset="0"/>
                <a:cs typeface="Arial" panose="020B0604020202020204" pitchFamily="34" charset="0"/>
              </a:rPr>
              <a:t>Planning &amp; tax advisory services</a:t>
            </a:r>
          </a:p>
        </p:txBody>
      </p:sp>
      <p:pic>
        <p:nvPicPr>
          <p:cNvPr id="4" name="Picture 3" descr="A close up of a sign&#10;&#10;Description generated with very high confidence">
            <a:extLst>
              <a:ext uri="{FF2B5EF4-FFF2-40B4-BE49-F238E27FC236}">
                <a16:creationId xmlns="" xmlns:a16="http://schemas.microsoft.com/office/drawing/2014/main" id="{7D69794A-6AD1-496E-807F-53FC967ED4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0489" y="1280160"/>
            <a:ext cx="3272070" cy="3230061"/>
          </a:xfrm>
          <a:prstGeom prst="rect">
            <a:avLst/>
          </a:prstGeom>
        </p:spPr>
      </p:pic>
      <p:sp>
        <p:nvSpPr>
          <p:cNvPr id="6" name="Shape 134">
            <a:extLst>
              <a:ext uri="{FF2B5EF4-FFF2-40B4-BE49-F238E27FC236}">
                <a16:creationId xmlns="" xmlns:a16="http://schemas.microsoft.com/office/drawing/2014/main" id="{55E66F6E-E840-4B5F-8986-89E8C3DE8D56}"/>
              </a:ext>
            </a:extLst>
          </p:cNvPr>
          <p:cNvSpPr/>
          <p:nvPr/>
        </p:nvSpPr>
        <p:spPr>
          <a:xfrm>
            <a:off x="402336" y="1162910"/>
            <a:ext cx="5898356" cy="2993127"/>
          </a:xfrm>
          <a:prstGeom prst="rect">
            <a:avLst/>
          </a:prstGeom>
          <a:ln w="12700">
            <a:miter lim="400000"/>
          </a:ln>
          <a:extLst>
            <a:ext uri="{C572A759-6A51-4108-AA02-DFA0A04FC94B}"/>
          </a:extLst>
        </p:spPr>
        <p:txBody>
          <a:bodyPr lIns="19050" tIns="19050" rIns="19050" bIns="19050">
            <a:spAutoFit/>
          </a:bodyPr>
          <a:lstStyle>
            <a:lvl1pPr algn="l">
              <a:spcBef>
                <a:spcPts val="3400"/>
              </a:spcBef>
              <a:defRPr sz="2400">
                <a:latin typeface="Lato Light"/>
                <a:ea typeface="Lato Light"/>
                <a:cs typeface="Lato Light"/>
                <a:sym typeface="Lato Light"/>
              </a:defRPr>
            </a:lvl1pPr>
          </a:lstStyle>
          <a:p>
            <a:pPr>
              <a:spcBef>
                <a:spcPts val="0"/>
              </a:spcBef>
              <a:buClr>
                <a:srgbClr val="72246C"/>
              </a:buClr>
              <a:defRPr/>
            </a:pPr>
            <a:r>
              <a:rPr lang="en-US" sz="1600" dirty="0">
                <a:solidFill>
                  <a:srgbClr val="002842"/>
                </a:solidFill>
                <a:latin typeface="Arial" panose="020B0604020202020204" pitchFamily="34" charset="0"/>
                <a:cs typeface="Arial" panose="020B0604020202020204" pitchFamily="34" charset="0"/>
              </a:rPr>
              <a:t>Formalize services to integrate tax and planning for individuals</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Planning &amp; Tax Advisory Services Hub </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Roadmap to Developing a Planning &amp; Tax Advisory Services Business</a:t>
            </a:r>
          </a:p>
          <a:p>
            <a:pPr>
              <a:spcBef>
                <a:spcPts val="0"/>
              </a:spcBef>
              <a:buClr>
                <a:srgbClr val="72246C"/>
              </a:buClr>
              <a:defRPr/>
            </a:pPr>
            <a:r>
              <a:rPr lang="en-US" sz="1600" dirty="0">
                <a:solidFill>
                  <a:srgbClr val="002842"/>
                </a:solidFill>
                <a:latin typeface="Arial" panose="020B0604020202020204" pitchFamily="34" charset="0"/>
                <a:cs typeface="Arial" panose="020B0604020202020204" pitchFamily="34" charset="0"/>
              </a:rPr>
              <a:t>Use resources to meet client needs</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Impact of Tax Reform on Planning Toolkit</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Analysis of a Tax Return for Financial Planning Opportunities</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Personal Finance Score Card</a:t>
            </a:r>
          </a:p>
          <a:p>
            <a:pPr>
              <a:spcBef>
                <a:spcPts val="0"/>
              </a:spcBef>
              <a:buClr>
                <a:srgbClr val="72246C"/>
              </a:buClr>
              <a:defRPr/>
            </a:pPr>
            <a:r>
              <a:rPr lang="en-US" sz="1600" dirty="0">
                <a:solidFill>
                  <a:srgbClr val="002842"/>
                </a:solidFill>
                <a:latin typeface="Arial" panose="020B0604020202020204" pitchFamily="34" charset="0"/>
                <a:cs typeface="Arial" panose="020B0604020202020204" pitchFamily="34" charset="0"/>
              </a:rPr>
              <a:t>Strengthen skillsets with convenient learning options</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PFP Certificates</a:t>
            </a:r>
          </a:p>
          <a:p>
            <a:pPr marL="628650" lvl="1" indent="-285750">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PFS Credential</a:t>
            </a:r>
          </a:p>
        </p:txBody>
      </p:sp>
    </p:spTree>
    <p:extLst>
      <p:ext uri="{BB962C8B-B14F-4D97-AF65-F5344CB8AC3E}">
        <p14:creationId xmlns:p14="http://schemas.microsoft.com/office/powerpoint/2010/main" val="191924414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peed.jpg"/>
          <p:cNvPicPr>
            <a:picLocks noChangeAspect="1"/>
          </p:cNvPicPr>
          <p:nvPr/>
        </p:nvPicPr>
        <p:blipFill>
          <a:blip r:embed="rId3" cstate="print"/>
          <a:stretch>
            <a:fillRect/>
          </a:stretch>
        </p:blipFill>
        <p:spPr>
          <a:xfrm>
            <a:off x="1191" y="670"/>
            <a:ext cx="9141619" cy="5142161"/>
          </a:xfrm>
          <a:prstGeom prst="rect">
            <a:avLst/>
          </a:prstGeom>
        </p:spPr>
      </p:pic>
    </p:spTree>
    <p:extLst>
      <p:ext uri="{BB962C8B-B14F-4D97-AF65-F5344CB8AC3E}">
        <p14:creationId xmlns:p14="http://schemas.microsoft.com/office/powerpoint/2010/main" val="3218095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Advisory</a:t>
            </a:r>
            <a:endParaRPr lang="en-US" dirty="0"/>
          </a:p>
        </p:txBody>
      </p:sp>
    </p:spTree>
    <p:extLst>
      <p:ext uri="{BB962C8B-B14F-4D97-AF65-F5344CB8AC3E}">
        <p14:creationId xmlns:p14="http://schemas.microsoft.com/office/powerpoint/2010/main" val="3257906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04" name="TextBox 2">
            <a:extLst>
              <a:ext uri="{FF2B5EF4-FFF2-40B4-BE49-F238E27FC236}">
                <a16:creationId xmlns="" xmlns:a16="http://schemas.microsoft.com/office/drawing/2014/main" id="{2B3AE5FC-0871-5A48-ACD8-9A843684734D}"/>
              </a:ext>
            </a:extLst>
          </p:cNvPr>
          <p:cNvSpPr txBox="1">
            <a:spLocks noChangeArrowheads="1"/>
          </p:cNvSpPr>
          <p:nvPr/>
        </p:nvSpPr>
        <p:spPr bwMode="auto">
          <a:xfrm>
            <a:off x="402336" y="320040"/>
            <a:ext cx="6488906"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itchFamily="34" charset="0"/>
              </a:defRPr>
            </a:lvl1pPr>
            <a:lvl2pPr marL="742950" indent="-285750">
              <a:defRPr>
                <a:solidFill>
                  <a:schemeClr val="tx1"/>
                </a:solidFill>
                <a:latin typeface="Lato" pitchFamily="34" charset="0"/>
              </a:defRPr>
            </a:lvl2pPr>
            <a:lvl3pPr marL="1143000" indent="-228600">
              <a:defRPr>
                <a:solidFill>
                  <a:schemeClr val="tx1"/>
                </a:solidFill>
                <a:latin typeface="Lato" pitchFamily="34" charset="0"/>
              </a:defRPr>
            </a:lvl3pPr>
            <a:lvl4pPr marL="1600200" indent="-228600">
              <a:defRPr>
                <a:solidFill>
                  <a:schemeClr val="tx1"/>
                </a:solidFill>
                <a:latin typeface="Lato" pitchFamily="34" charset="0"/>
              </a:defRPr>
            </a:lvl4pPr>
            <a:lvl5pPr marL="2057400" indent="-228600">
              <a:defRPr>
                <a:solidFill>
                  <a:schemeClr val="tx1"/>
                </a:solidFill>
                <a:latin typeface="Lato" pitchFamily="34" charset="0"/>
              </a:defRPr>
            </a:lvl5pPr>
            <a:lvl6pPr marL="2514600" indent="-228600" eaLnBrk="0" fontAlgn="base" hangingPunct="0">
              <a:spcBef>
                <a:spcPct val="0"/>
              </a:spcBef>
              <a:spcAft>
                <a:spcPct val="0"/>
              </a:spcAft>
              <a:defRPr>
                <a:solidFill>
                  <a:schemeClr val="tx1"/>
                </a:solidFill>
                <a:latin typeface="Lato" pitchFamily="34" charset="0"/>
              </a:defRPr>
            </a:lvl6pPr>
            <a:lvl7pPr marL="2971800" indent="-228600" eaLnBrk="0" fontAlgn="base" hangingPunct="0">
              <a:spcBef>
                <a:spcPct val="0"/>
              </a:spcBef>
              <a:spcAft>
                <a:spcPct val="0"/>
              </a:spcAft>
              <a:defRPr>
                <a:solidFill>
                  <a:schemeClr val="tx1"/>
                </a:solidFill>
                <a:latin typeface="Lato" pitchFamily="34" charset="0"/>
              </a:defRPr>
            </a:lvl7pPr>
            <a:lvl8pPr marL="3429000" indent="-228600" eaLnBrk="0" fontAlgn="base" hangingPunct="0">
              <a:spcBef>
                <a:spcPct val="0"/>
              </a:spcBef>
              <a:spcAft>
                <a:spcPct val="0"/>
              </a:spcAft>
              <a:defRPr>
                <a:solidFill>
                  <a:schemeClr val="tx1"/>
                </a:solidFill>
                <a:latin typeface="Lato" pitchFamily="34" charset="0"/>
              </a:defRPr>
            </a:lvl8pPr>
            <a:lvl9pPr marL="3886200" indent="-228600" eaLnBrk="0" fontAlgn="base" hangingPunct="0">
              <a:spcBef>
                <a:spcPct val="0"/>
              </a:spcBef>
              <a:spcAft>
                <a:spcPct val="0"/>
              </a:spcAft>
              <a:defRPr>
                <a:solidFill>
                  <a:schemeClr val="tx1"/>
                </a:solidFill>
                <a:latin typeface="Lato" pitchFamily="34" charset="0"/>
              </a:defRPr>
            </a:lvl9pPr>
          </a:lstStyle>
          <a:p>
            <a:pPr eaLnBrk="0" fontAlgn="base" hangingPunct="0">
              <a:spcBef>
                <a:spcPct val="0"/>
              </a:spcBef>
              <a:spcAft>
                <a:spcPct val="0"/>
              </a:spcAft>
              <a:defRPr/>
            </a:pPr>
            <a:r>
              <a:rPr lang="en-US" altLang="en-US" sz="3200" b="1" dirty="0">
                <a:solidFill>
                  <a:srgbClr val="72246C"/>
                </a:solidFill>
                <a:latin typeface="Arial" panose="020B0604020202020204" pitchFamily="34" charset="0"/>
                <a:cs typeface="Arial" panose="020B0604020202020204" pitchFamily="34" charset="0"/>
              </a:rPr>
              <a:t>Emerging areas</a:t>
            </a:r>
          </a:p>
        </p:txBody>
      </p:sp>
      <p:sp>
        <p:nvSpPr>
          <p:cNvPr id="27" name="Shape 134">
            <a:extLst>
              <a:ext uri="{FF2B5EF4-FFF2-40B4-BE49-F238E27FC236}">
                <a16:creationId xmlns="" xmlns:a16="http://schemas.microsoft.com/office/drawing/2014/main" id="{212AC2E2-3942-400B-A929-D1C574BD4CB1}"/>
              </a:ext>
            </a:extLst>
          </p:cNvPr>
          <p:cNvSpPr/>
          <p:nvPr/>
        </p:nvSpPr>
        <p:spPr>
          <a:xfrm>
            <a:off x="402336" y="1234440"/>
            <a:ext cx="6335302" cy="3485570"/>
          </a:xfrm>
          <a:prstGeom prst="rect">
            <a:avLst/>
          </a:prstGeom>
          <a:ln w="12700">
            <a:miter lim="400000"/>
          </a:ln>
          <a:extLst>
            <a:ext uri="{C572A759-6A51-4108-AA02-DFA0A04FC94B}"/>
          </a:extLst>
        </p:spPr>
        <p:txBody>
          <a:bodyPr wrap="square" lIns="19050" tIns="19050" rIns="19050" bIns="19050">
            <a:spAutoFit/>
          </a:bodyPr>
          <a:lstStyle>
            <a:lvl1pPr algn="l">
              <a:spcBef>
                <a:spcPts val="3400"/>
              </a:spcBef>
              <a:defRPr sz="2400">
                <a:latin typeface="Lato Light"/>
                <a:ea typeface="Lato Light"/>
                <a:cs typeface="Lato Light"/>
                <a:sym typeface="Lato Light"/>
              </a:defRPr>
            </a:lvl1pPr>
          </a:lstStyle>
          <a:p>
            <a:pPr eaLnBrk="0" fontAlgn="base" hangingPunct="0">
              <a:spcBef>
                <a:spcPts val="0"/>
              </a:spcBef>
              <a:spcAft>
                <a:spcPct val="0"/>
              </a:spcAft>
              <a:buClr>
                <a:srgbClr val="FFC000"/>
              </a:buClr>
              <a:defRPr/>
            </a:pPr>
            <a:r>
              <a:rPr lang="en-US" sz="1600" b="1" dirty="0">
                <a:solidFill>
                  <a:srgbClr val="002842"/>
                </a:solidFill>
                <a:latin typeface="Arial" panose="020B0604020202020204" pitchFamily="34" charset="0"/>
                <a:cs typeface="Arial" panose="020B0604020202020204" pitchFamily="34" charset="0"/>
              </a:rPr>
              <a:t>Cybersecurity Risk Management</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Cybersecurity Risk Management Reporting Framework</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Certificate programs</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SOC for Vendor Supply Chain</a:t>
            </a:r>
          </a:p>
          <a:p>
            <a:pPr marL="257175" indent="-257175" eaLnBrk="0" fontAlgn="base" hangingPunct="0">
              <a:spcBef>
                <a:spcPts val="0"/>
              </a:spcBef>
              <a:spcAft>
                <a:spcPct val="0"/>
              </a:spcAft>
              <a:buClr>
                <a:srgbClr val="72246C"/>
              </a:buClr>
              <a:buFont typeface="Arial" panose="020B0604020202020204" pitchFamily="34" charset="0"/>
              <a:buChar char="•"/>
              <a:defRPr/>
            </a:pPr>
            <a:endParaRPr lang="en-US" sz="1600" dirty="0">
              <a:solidFill>
                <a:srgbClr val="002842"/>
              </a:solidFill>
              <a:latin typeface="Arial" panose="020B0604020202020204" pitchFamily="34" charset="0"/>
              <a:cs typeface="Arial" panose="020B0604020202020204" pitchFamily="34" charset="0"/>
            </a:endParaRPr>
          </a:p>
          <a:p>
            <a:pPr eaLnBrk="0" fontAlgn="base" hangingPunct="0">
              <a:spcBef>
                <a:spcPts val="0"/>
              </a:spcBef>
              <a:spcAft>
                <a:spcPct val="0"/>
              </a:spcAft>
              <a:buClr>
                <a:srgbClr val="FFC000"/>
              </a:buClr>
              <a:defRPr/>
            </a:pPr>
            <a:r>
              <a:rPr lang="en-US" sz="1600" b="1" dirty="0">
                <a:solidFill>
                  <a:srgbClr val="002842"/>
                </a:solidFill>
                <a:latin typeface="Arial" panose="020B0604020202020204" pitchFamily="34" charset="0"/>
                <a:cs typeface="Arial" panose="020B0604020202020204" pitchFamily="34" charset="0"/>
              </a:rPr>
              <a:t>Blockchain</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SOC1 and SOC2</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Certificate program</a:t>
            </a:r>
          </a:p>
          <a:p>
            <a:pPr marL="257175" indent="-257175" eaLnBrk="0" fontAlgn="base" hangingPunct="0">
              <a:spcBef>
                <a:spcPts val="0"/>
              </a:spcBef>
              <a:spcAft>
                <a:spcPct val="0"/>
              </a:spcAft>
              <a:buClr>
                <a:srgbClr val="FFC000"/>
              </a:buClr>
              <a:buFont typeface="Wingdings" panose="05000000000000000000" pitchFamily="2" charset="2"/>
              <a:buChar char="ü"/>
              <a:defRPr/>
            </a:pPr>
            <a:endParaRPr lang="en-US" sz="1600" b="1" dirty="0">
              <a:solidFill>
                <a:srgbClr val="002842"/>
              </a:solidFill>
              <a:latin typeface="Arial" panose="020B0604020202020204" pitchFamily="34" charset="0"/>
              <a:cs typeface="Arial" panose="020B0604020202020204" pitchFamily="34" charset="0"/>
            </a:endParaRPr>
          </a:p>
          <a:p>
            <a:pPr eaLnBrk="0" fontAlgn="base" hangingPunct="0">
              <a:spcBef>
                <a:spcPts val="0"/>
              </a:spcBef>
              <a:spcAft>
                <a:spcPct val="0"/>
              </a:spcAft>
              <a:buClr>
                <a:srgbClr val="FFC000"/>
              </a:buClr>
              <a:defRPr/>
            </a:pPr>
            <a:r>
              <a:rPr lang="en-US" sz="1600" b="1" dirty="0">
                <a:solidFill>
                  <a:srgbClr val="002842"/>
                </a:solidFill>
                <a:latin typeface="Arial" panose="020B0604020202020204" pitchFamily="34" charset="0"/>
                <a:cs typeface="Arial" panose="020B0604020202020204" pitchFamily="34" charset="0"/>
              </a:rPr>
              <a:t>Integrated Reporting</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Certificate program</a:t>
            </a:r>
          </a:p>
          <a:p>
            <a:pPr marL="257175" indent="-257175" eaLnBrk="0" fontAlgn="base" hangingPunct="0">
              <a:spcBef>
                <a:spcPts val="0"/>
              </a:spcBef>
              <a:spcAft>
                <a:spcPct val="0"/>
              </a:spcAft>
              <a:buClr>
                <a:srgbClr val="72246C"/>
              </a:buClr>
              <a:buFont typeface="Arial" panose="020B0604020202020204" pitchFamily="34" charset="0"/>
              <a:buChar char="•"/>
              <a:defRPr/>
            </a:pPr>
            <a:endParaRPr lang="en-US" sz="1600" dirty="0">
              <a:solidFill>
                <a:srgbClr val="002842"/>
              </a:solidFill>
              <a:latin typeface="Arial" panose="020B0604020202020204" pitchFamily="34" charset="0"/>
              <a:cs typeface="Arial" panose="020B0604020202020204" pitchFamily="34" charset="0"/>
            </a:endParaRPr>
          </a:p>
          <a:p>
            <a:pPr eaLnBrk="0" fontAlgn="base" hangingPunct="0">
              <a:spcBef>
                <a:spcPts val="0"/>
              </a:spcBef>
              <a:spcAft>
                <a:spcPct val="0"/>
              </a:spcAft>
              <a:buClr>
                <a:srgbClr val="FFC000"/>
              </a:buClr>
              <a:defRPr/>
            </a:pPr>
            <a:r>
              <a:rPr lang="en-US" sz="1600" b="1" dirty="0">
                <a:solidFill>
                  <a:srgbClr val="002842"/>
                </a:solidFill>
                <a:latin typeface="Arial" panose="020B0604020202020204" pitchFamily="34" charset="0"/>
                <a:cs typeface="Arial" panose="020B0604020202020204" pitchFamily="34" charset="0"/>
              </a:rPr>
              <a:t>Sustainability</a:t>
            </a:r>
          </a:p>
          <a:p>
            <a:pPr marL="231775" lvl="1" indent="-231775" eaLnBrk="0" fontAlgn="base" hangingPunct="0">
              <a:spcAft>
                <a:spcPct val="0"/>
              </a:spcAft>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Attestation guide</a:t>
            </a:r>
          </a:p>
        </p:txBody>
      </p:sp>
      <p:pic>
        <p:nvPicPr>
          <p:cNvPr id="22" name="Picture Placeholder 5">
            <a:extLst>
              <a:ext uri="{FF2B5EF4-FFF2-40B4-BE49-F238E27FC236}">
                <a16:creationId xmlns="" xmlns:a16="http://schemas.microsoft.com/office/drawing/2014/main" id="{9DE3B886-CF08-4002-A804-35ABDE4F01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24089" y="417506"/>
            <a:ext cx="2619911" cy="4405954"/>
          </a:xfrm>
          <a:custGeom>
            <a:avLst/>
            <a:gdLst>
              <a:gd name="connsiteX0" fmla="*/ 0 w 7946796"/>
              <a:gd name="connsiteY0" fmla="*/ 0 h 6429081"/>
              <a:gd name="connsiteX1" fmla="*/ 7946796 w 7946796"/>
              <a:gd name="connsiteY1" fmla="*/ 0 h 6429081"/>
              <a:gd name="connsiteX2" fmla="*/ 7946796 w 7946796"/>
              <a:gd name="connsiteY2" fmla="*/ 6429081 h 6429081"/>
              <a:gd name="connsiteX3" fmla="*/ 0 w 7946796"/>
              <a:gd name="connsiteY3" fmla="*/ 6429081 h 6429081"/>
            </a:gdLst>
            <a:ahLst/>
            <a:cxnLst>
              <a:cxn ang="0">
                <a:pos x="connsiteX0" y="connsiteY0"/>
              </a:cxn>
              <a:cxn ang="0">
                <a:pos x="connsiteX1" y="connsiteY1"/>
              </a:cxn>
              <a:cxn ang="0">
                <a:pos x="connsiteX2" y="connsiteY2"/>
              </a:cxn>
              <a:cxn ang="0">
                <a:pos x="connsiteX3" y="connsiteY3"/>
              </a:cxn>
            </a:cxnLst>
            <a:rect l="l" t="t" r="r" b="b"/>
            <a:pathLst>
              <a:path w="7946796" h="6429081">
                <a:moveTo>
                  <a:pt x="0" y="0"/>
                </a:moveTo>
                <a:lnTo>
                  <a:pt x="7946796" y="0"/>
                </a:lnTo>
                <a:lnTo>
                  <a:pt x="7946796" y="6429081"/>
                </a:lnTo>
                <a:lnTo>
                  <a:pt x="0" y="6429081"/>
                </a:lnTo>
                <a:close/>
              </a:path>
            </a:pathLst>
          </a:custGeom>
        </p:spPr>
      </p:pic>
    </p:spTree>
    <p:extLst>
      <p:ext uri="{BB962C8B-B14F-4D97-AF65-F5344CB8AC3E}">
        <p14:creationId xmlns:p14="http://schemas.microsoft.com/office/powerpoint/2010/main" val="109018291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279">
            <a:extLst>
              <a:ext uri="{FF2B5EF4-FFF2-40B4-BE49-F238E27FC236}">
                <a16:creationId xmlns="" xmlns:a16="http://schemas.microsoft.com/office/drawing/2014/main" id="{69D1DD11-4349-4BA4-876A-EDBC8CE27791}"/>
              </a:ext>
            </a:extLst>
          </p:cNvPr>
          <p:cNvSpPr txBox="1">
            <a:spLocks/>
          </p:cNvSpPr>
          <p:nvPr/>
        </p:nvSpPr>
        <p:spPr>
          <a:xfrm>
            <a:off x="493241" y="1212732"/>
            <a:ext cx="3765801" cy="540570"/>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600"/>
              </a:spcBef>
              <a:spcAft>
                <a:spcPts val="0"/>
              </a:spcAft>
              <a:buClr>
                <a:srgbClr val="FFFFFF"/>
              </a:buClr>
              <a:buSzPct val="100000"/>
              <a:buFont typeface="Raleway"/>
              <a:buChar char="▫"/>
              <a:defRPr sz="2400" b="0" i="0" u="none" strike="noStrike" cap="none" baseline="0">
                <a:solidFill>
                  <a:srgbClr val="FFFFFF"/>
                </a:solidFill>
                <a:latin typeface="Raleway"/>
                <a:ea typeface="Raleway"/>
                <a:cs typeface="Raleway"/>
                <a:sym typeface="Raleway"/>
              </a:defRPr>
            </a:lvl1pPr>
            <a:lvl2pPr marR="0" lvl="1" algn="l" rtl="0">
              <a:lnSpc>
                <a:spcPct val="100000"/>
              </a:lnSpc>
              <a:spcBef>
                <a:spcPts val="48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2pPr>
            <a:lvl3pPr marR="0" lvl="2" algn="l" rtl="0">
              <a:lnSpc>
                <a:spcPct val="100000"/>
              </a:lnSpc>
              <a:spcBef>
                <a:spcPts val="48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3pPr>
            <a:lvl4pPr marR="0" lvl="3"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4pPr>
            <a:lvl5pPr marR="0" lvl="4"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5pPr>
            <a:lvl6pPr marR="0" lvl="5"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6pPr>
            <a:lvl7pPr marR="0" lvl="6"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7pPr>
            <a:lvl8pPr marR="0" lvl="7"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8pPr>
            <a:lvl9pPr marR="0" lvl="8" algn="l" rtl="0">
              <a:lnSpc>
                <a:spcPct val="100000"/>
              </a:lnSpc>
              <a:spcBef>
                <a:spcPts val="360"/>
              </a:spcBef>
              <a:spcAft>
                <a:spcPts val="0"/>
              </a:spcAft>
              <a:buClr>
                <a:srgbClr val="FFFFFF"/>
              </a:buClr>
              <a:buSzPct val="100000"/>
              <a:buFont typeface="Raleway"/>
              <a:buChar char="▫"/>
              <a:defRPr sz="2400" b="0" i="0" u="none" strike="noStrike" cap="none">
                <a:solidFill>
                  <a:srgbClr val="FFFFFF"/>
                </a:solidFill>
                <a:latin typeface="Raleway"/>
                <a:ea typeface="Raleway"/>
                <a:cs typeface="Raleway"/>
                <a:sym typeface="Raleway"/>
              </a:defRPr>
            </a:lvl9pPr>
          </a:lstStyle>
          <a:p>
            <a:pPr>
              <a:spcBef>
                <a:spcPts val="0"/>
              </a:spcBef>
              <a:buFont typeface="Raleway"/>
              <a:buNone/>
            </a:pPr>
            <a:r>
              <a:rPr lang="en-US" sz="1800" dirty="0">
                <a:latin typeface="Arial" panose="020B0604020202020204" pitchFamily="34" charset="0"/>
                <a:ea typeface="Roboto Light" charset="0"/>
                <a:cs typeface="Arial" panose="020B0604020202020204" pitchFamily="34" charset="0"/>
              </a:rPr>
              <a:t>IT leaders:</a:t>
            </a:r>
          </a:p>
        </p:txBody>
      </p:sp>
      <p:sp>
        <p:nvSpPr>
          <p:cNvPr id="12" name="Title 1">
            <a:extLst>
              <a:ext uri="{FF2B5EF4-FFF2-40B4-BE49-F238E27FC236}">
                <a16:creationId xmlns="" xmlns:a16="http://schemas.microsoft.com/office/drawing/2014/main" id="{A18442DC-3D66-4446-B094-891A37C93F37}"/>
              </a:ext>
            </a:extLst>
          </p:cNvPr>
          <p:cNvSpPr txBox="1">
            <a:spLocks/>
          </p:cNvSpPr>
          <p:nvPr/>
        </p:nvSpPr>
        <p:spPr>
          <a:xfrm>
            <a:off x="374904" y="320040"/>
            <a:ext cx="7771209" cy="433388"/>
          </a:xfrm>
          <a:prstGeom prst="rect">
            <a:avLst/>
          </a:prstGeom>
        </p:spPr>
        <p:txBody>
          <a:bodyPr/>
          <a:lstStyle>
            <a:lvl1pPr algn="ctr" defTabSz="457200" rtl="0" eaLnBrk="1" latinLnBrk="0" hangingPunct="1">
              <a:spcBef>
                <a:spcPct val="0"/>
              </a:spcBef>
              <a:buNone/>
              <a:defRPr sz="4400" b="0" i="0" kern="1200">
                <a:solidFill>
                  <a:schemeClr val="tx1"/>
                </a:solidFill>
                <a:latin typeface="Roboto Light" charset="0"/>
                <a:ea typeface="Roboto Light" charset="0"/>
                <a:cs typeface="Roboto Light" charset="0"/>
              </a:defRPr>
            </a:lvl1pPr>
          </a:lstStyle>
          <a:p>
            <a:pPr algn="l" defTabSz="685783">
              <a:lnSpc>
                <a:spcPct val="90000"/>
              </a:lnSpc>
              <a:tabLst>
                <a:tab pos="1198533" algn="l"/>
              </a:tabLst>
              <a:defRPr/>
            </a:pPr>
            <a:r>
              <a:rPr lang="en-US" sz="3200" b="1" dirty="0">
                <a:solidFill>
                  <a:srgbClr val="FFFFFF"/>
                </a:solidFill>
                <a:latin typeface="Arial" panose="020B0604020202020204" pitchFamily="34" charset="0"/>
                <a:ea typeface="+mn-ea"/>
                <a:cs typeface="Arial" panose="020B0604020202020204" pitchFamily="34" charset="0"/>
              </a:rPr>
              <a:t>Cybersecurity risk management</a:t>
            </a:r>
          </a:p>
        </p:txBody>
      </p:sp>
      <p:sp>
        <p:nvSpPr>
          <p:cNvPr id="13" name="Content Placeholder 2">
            <a:extLst>
              <a:ext uri="{FF2B5EF4-FFF2-40B4-BE49-F238E27FC236}">
                <a16:creationId xmlns="" xmlns:a16="http://schemas.microsoft.com/office/drawing/2014/main" id="{FA8762A9-0314-47A2-A1FA-047AAB287AA8}"/>
              </a:ext>
            </a:extLst>
          </p:cNvPr>
          <p:cNvSpPr txBox="1">
            <a:spLocks/>
          </p:cNvSpPr>
          <p:nvPr/>
        </p:nvSpPr>
        <p:spPr>
          <a:xfrm>
            <a:off x="374904" y="4754880"/>
            <a:ext cx="5650706" cy="169277"/>
          </a:xfrm>
          <a:prstGeom prst="rect">
            <a:avLst/>
          </a:prstGeom>
        </p:spPr>
        <p:txBody>
          <a:bodyPr lIns="0" tIns="0" rIns="0" bIns="0" anchor="b">
            <a:spAutoFit/>
          </a:bodyPr>
          <a:lstStyle>
            <a:defPPr>
              <a:defRPr lang="en-US"/>
            </a:defPPr>
            <a:lvl1pPr lvl="0" indent="0" defTabSz="914400">
              <a:lnSpc>
                <a:spcPct val="90000"/>
              </a:lnSpc>
              <a:spcBef>
                <a:spcPts val="1000"/>
              </a:spcBef>
              <a:buFont typeface="Arial" panose="020B0604020202020204" pitchFamily="34" charset="0"/>
              <a:buNone/>
              <a:defRPr sz="900"/>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defTabSz="457189">
              <a:lnSpc>
                <a:spcPct val="100000"/>
              </a:lnSpc>
              <a:spcBef>
                <a:spcPts val="0"/>
              </a:spcBef>
              <a:defRPr/>
            </a:pPr>
            <a:r>
              <a:rPr lang="en-US" sz="1100" dirty="0">
                <a:solidFill>
                  <a:srgbClr val="FFFFFF"/>
                </a:solidFill>
                <a:latin typeface="Arial" panose="020B0604020202020204" pitchFamily="34" charset="0"/>
                <a:cs typeface="Arial" panose="020B0604020202020204" pitchFamily="34" charset="0"/>
              </a:rPr>
              <a:t>Source: </a:t>
            </a:r>
            <a:r>
              <a:rPr lang="en-US" sz="1100" dirty="0" err="1">
                <a:solidFill>
                  <a:srgbClr val="FFFFFF"/>
                </a:solidFill>
                <a:latin typeface="Arial" panose="020B0604020202020204" pitchFamily="34" charset="0"/>
                <a:cs typeface="Arial" panose="020B0604020202020204" pitchFamily="34" charset="0"/>
              </a:rPr>
              <a:t>Ponemon</a:t>
            </a:r>
            <a:r>
              <a:rPr lang="en-US" sz="1100" dirty="0">
                <a:solidFill>
                  <a:srgbClr val="FFFFFF"/>
                </a:solidFill>
                <a:latin typeface="Arial" panose="020B0604020202020204" pitchFamily="34" charset="0"/>
                <a:cs typeface="Arial" panose="020B0604020202020204" pitchFamily="34" charset="0"/>
              </a:rPr>
              <a:t> Institute, 2018</a:t>
            </a:r>
          </a:p>
        </p:txBody>
      </p:sp>
      <p:grpSp>
        <p:nvGrpSpPr>
          <p:cNvPr id="2" name="Group 1">
            <a:extLst>
              <a:ext uri="{FF2B5EF4-FFF2-40B4-BE49-F238E27FC236}">
                <a16:creationId xmlns="" xmlns:a16="http://schemas.microsoft.com/office/drawing/2014/main" id="{03D567EA-AE4D-49F5-BD58-B3D52B875A9F}"/>
              </a:ext>
            </a:extLst>
          </p:cNvPr>
          <p:cNvGrpSpPr/>
          <p:nvPr/>
        </p:nvGrpSpPr>
        <p:grpSpPr>
          <a:xfrm>
            <a:off x="968762" y="1647123"/>
            <a:ext cx="7206476" cy="2286339"/>
            <a:chOff x="939638" y="1647123"/>
            <a:chExt cx="7206476" cy="2286339"/>
          </a:xfrm>
        </p:grpSpPr>
        <p:grpSp>
          <p:nvGrpSpPr>
            <p:cNvPr id="14" name="Group 13">
              <a:extLst>
                <a:ext uri="{FF2B5EF4-FFF2-40B4-BE49-F238E27FC236}">
                  <a16:creationId xmlns="" xmlns:a16="http://schemas.microsoft.com/office/drawing/2014/main" id="{A48235E8-1E60-4C70-AF2C-41955A3F26D4}"/>
                </a:ext>
              </a:extLst>
            </p:cNvPr>
            <p:cNvGrpSpPr/>
            <p:nvPr/>
          </p:nvGrpSpPr>
          <p:grpSpPr>
            <a:xfrm>
              <a:off x="939638" y="1647123"/>
              <a:ext cx="3480112" cy="2286339"/>
              <a:chOff x="939638" y="1640253"/>
              <a:chExt cx="3480112" cy="2286339"/>
            </a:xfrm>
          </p:grpSpPr>
          <p:sp>
            <p:nvSpPr>
              <p:cNvPr id="15" name="TextBox 14">
                <a:extLst>
                  <a:ext uri="{FF2B5EF4-FFF2-40B4-BE49-F238E27FC236}">
                    <a16:creationId xmlns="" xmlns:a16="http://schemas.microsoft.com/office/drawing/2014/main" id="{25238912-DE5B-4F75-A73F-DF03A284DD5D}"/>
                  </a:ext>
                </a:extLst>
              </p:cNvPr>
              <p:cNvSpPr txBox="1"/>
              <p:nvPr/>
            </p:nvSpPr>
            <p:spPr>
              <a:xfrm>
                <a:off x="939639" y="1640253"/>
                <a:ext cx="3033713" cy="1311128"/>
              </a:xfrm>
              <a:prstGeom prst="rect">
                <a:avLst/>
              </a:prstGeom>
              <a:noFill/>
            </p:spPr>
            <p:txBody>
              <a:bodyPr>
                <a:spAutoFit/>
              </a:bodyPr>
              <a:lstStyle/>
              <a:p>
                <a:pPr>
                  <a:lnSpc>
                    <a:spcPct val="90000"/>
                  </a:lnSpc>
                  <a:spcBef>
                    <a:spcPts val="750"/>
                  </a:spcBef>
                  <a:buClr>
                    <a:srgbClr val="72246C"/>
                  </a:buClr>
                  <a:defRPr/>
                </a:pPr>
                <a:r>
                  <a:rPr lang="en-US" sz="8800" spc="-300" dirty="0">
                    <a:solidFill>
                      <a:srgbClr val="FFFFFF"/>
                    </a:solidFill>
                    <a:latin typeface="Arial" panose="020B0604020202020204" pitchFamily="34" charset="0"/>
                    <a:cs typeface="Arial" panose="020B0604020202020204" pitchFamily="34" charset="0"/>
                  </a:rPr>
                  <a:t>82%</a:t>
                </a:r>
              </a:p>
            </p:txBody>
          </p:sp>
          <p:sp>
            <p:nvSpPr>
              <p:cNvPr id="21" name="TextBox 15">
                <a:extLst>
                  <a:ext uri="{FF2B5EF4-FFF2-40B4-BE49-F238E27FC236}">
                    <a16:creationId xmlns="" xmlns:a16="http://schemas.microsoft.com/office/drawing/2014/main" id="{AD0A349F-95D6-4B11-AA3D-2CC9C64A6AF9}"/>
                  </a:ext>
                </a:extLst>
              </p:cNvPr>
              <p:cNvSpPr txBox="1">
                <a:spLocks noChangeArrowheads="1"/>
              </p:cNvSpPr>
              <p:nvPr/>
            </p:nvSpPr>
            <p:spPr bwMode="auto">
              <a:xfrm>
                <a:off x="939638" y="2910929"/>
                <a:ext cx="348011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08013">
                  <a:spcBef>
                    <a:spcPct val="20000"/>
                  </a:spcBef>
                  <a:buFont typeface="Arial" panose="020B0604020202020204" pitchFamily="34" charset="0"/>
                  <a:buChar char="•"/>
                  <a:defRPr sz="4200">
                    <a:solidFill>
                      <a:schemeClr val="tx1"/>
                    </a:solidFill>
                    <a:latin typeface="Arial" panose="020B0604020202020204" pitchFamily="34" charset="0"/>
                    <a:ea typeface="Roboto Light" panose="02000000000000000000" pitchFamily="2" charset="0"/>
                    <a:cs typeface="Roboto Light" panose="02000000000000000000" pitchFamily="2" charset="0"/>
                  </a:defRPr>
                </a:lvl1pPr>
                <a:lvl2pPr marL="742950" indent="-285750" defTabSz="608013">
                  <a:spcBef>
                    <a:spcPct val="20000"/>
                  </a:spcBef>
                  <a:buFont typeface="Arial" panose="020B0604020202020204" pitchFamily="34" charset="0"/>
                  <a:buChar char="–"/>
                  <a:defRPr sz="3700">
                    <a:solidFill>
                      <a:schemeClr val="tx1"/>
                    </a:solidFill>
                    <a:latin typeface="Arial" panose="020B0604020202020204" pitchFamily="34" charset="0"/>
                    <a:ea typeface="Roboto Light" panose="02000000000000000000" pitchFamily="2" charset="0"/>
                    <a:cs typeface="Roboto Light" panose="02000000000000000000" pitchFamily="2" charset="0"/>
                  </a:defRPr>
                </a:lvl2pPr>
                <a:lvl3pPr marL="1143000" indent="-228600" defTabSz="608013">
                  <a:spcBef>
                    <a:spcPct val="20000"/>
                  </a:spcBef>
                  <a:buFont typeface="Arial" panose="020B0604020202020204" pitchFamily="34" charset="0"/>
                  <a:buChar char="•"/>
                  <a:defRPr sz="3200">
                    <a:solidFill>
                      <a:schemeClr val="tx1"/>
                    </a:solidFill>
                    <a:latin typeface="Arial" panose="020B0604020202020204" pitchFamily="34" charset="0"/>
                    <a:ea typeface="Roboto Light" panose="02000000000000000000" pitchFamily="2" charset="0"/>
                    <a:cs typeface="Roboto Light" panose="02000000000000000000" pitchFamily="2" charset="0"/>
                  </a:defRPr>
                </a:lvl3pPr>
                <a:lvl4pPr marL="1600200" indent="-228600" defTabSz="608013">
                  <a:spcBef>
                    <a:spcPct val="20000"/>
                  </a:spcBef>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4pPr>
                <a:lvl5pPr marL="2057400" indent="-228600" defTabSz="608013">
                  <a:spcBef>
                    <a:spcPct val="20000"/>
                  </a:spcBef>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5pPr>
                <a:lvl6pPr marL="25146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6pPr>
                <a:lvl7pPr marL="29718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7pPr>
                <a:lvl8pPr marL="34290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8pPr>
                <a:lvl9pPr marL="38862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9pPr>
              </a:lstStyle>
              <a:p>
                <a:pPr>
                  <a:spcBef>
                    <a:spcPct val="0"/>
                  </a:spcBef>
                  <a:buFont typeface="Arial" panose="020B0604020202020204" pitchFamily="34" charset="0"/>
                  <a:buNone/>
                </a:pPr>
                <a:r>
                  <a:rPr lang="en-US" sz="2000" dirty="0">
                    <a:solidFill>
                      <a:srgbClr val="FFFFFF"/>
                    </a:solidFill>
                  </a:rPr>
                  <a:t>predict unsecured IoT </a:t>
                </a:r>
              </a:p>
              <a:p>
                <a:pPr>
                  <a:spcBef>
                    <a:spcPct val="0"/>
                  </a:spcBef>
                  <a:buFont typeface="Arial" panose="020B0604020202020204" pitchFamily="34" charset="0"/>
                  <a:buNone/>
                </a:pPr>
                <a:r>
                  <a:rPr lang="en-US" sz="2000" dirty="0">
                    <a:solidFill>
                      <a:srgbClr val="FFFFFF"/>
                    </a:solidFill>
                  </a:rPr>
                  <a:t>devices </a:t>
                </a:r>
                <a:r>
                  <a:rPr lang="en-US" sz="2000" b="1" dirty="0">
                    <a:solidFill>
                      <a:srgbClr val="FFC000"/>
                    </a:solidFill>
                  </a:rPr>
                  <a:t>will cause a breach</a:t>
                </a:r>
                <a:r>
                  <a:rPr lang="en-US" sz="2000" dirty="0">
                    <a:solidFill>
                      <a:srgbClr val="FFC000"/>
                    </a:solidFill>
                  </a:rPr>
                  <a:t> </a:t>
                </a:r>
                <a:r>
                  <a:rPr lang="en-US" sz="2000" dirty="0">
                    <a:solidFill>
                      <a:srgbClr val="FFFFFF"/>
                    </a:solidFill>
                  </a:rPr>
                  <a:t>in their organization </a:t>
                </a:r>
              </a:p>
            </p:txBody>
          </p:sp>
        </p:grpSp>
        <p:grpSp>
          <p:nvGrpSpPr>
            <p:cNvPr id="22" name="Group 21">
              <a:extLst>
                <a:ext uri="{FF2B5EF4-FFF2-40B4-BE49-F238E27FC236}">
                  <a16:creationId xmlns="" xmlns:a16="http://schemas.microsoft.com/office/drawing/2014/main" id="{0AF416A9-31B0-4C91-BA1B-F6422D364AB1}"/>
                </a:ext>
              </a:extLst>
            </p:cNvPr>
            <p:cNvGrpSpPr/>
            <p:nvPr/>
          </p:nvGrpSpPr>
          <p:grpSpPr>
            <a:xfrm>
              <a:off x="5067908" y="1647123"/>
              <a:ext cx="3078206" cy="1992302"/>
              <a:chOff x="5170648" y="1640253"/>
              <a:chExt cx="3777855" cy="1992302"/>
            </a:xfrm>
          </p:grpSpPr>
          <p:sp>
            <p:nvSpPr>
              <p:cNvPr id="23" name="TextBox 22">
                <a:extLst>
                  <a:ext uri="{FF2B5EF4-FFF2-40B4-BE49-F238E27FC236}">
                    <a16:creationId xmlns="" xmlns:a16="http://schemas.microsoft.com/office/drawing/2014/main" id="{6D2235AA-7D6B-4F65-BDAE-D1B883606386}"/>
                  </a:ext>
                </a:extLst>
              </p:cNvPr>
              <p:cNvSpPr txBox="1"/>
              <p:nvPr/>
            </p:nvSpPr>
            <p:spPr>
              <a:xfrm>
                <a:off x="5170648" y="1640253"/>
                <a:ext cx="3033713" cy="1311128"/>
              </a:xfrm>
              <a:prstGeom prst="rect">
                <a:avLst/>
              </a:prstGeom>
              <a:noFill/>
            </p:spPr>
            <p:txBody>
              <a:bodyPr>
                <a:spAutoFit/>
              </a:bodyPr>
              <a:lstStyle/>
              <a:p>
                <a:pPr>
                  <a:lnSpc>
                    <a:spcPct val="90000"/>
                  </a:lnSpc>
                  <a:spcBef>
                    <a:spcPts val="750"/>
                  </a:spcBef>
                  <a:buClr>
                    <a:srgbClr val="72246C"/>
                  </a:buClr>
                  <a:defRPr/>
                </a:pPr>
                <a:r>
                  <a:rPr lang="en-US" sz="8800" spc="-300" dirty="0">
                    <a:solidFill>
                      <a:srgbClr val="FFFFFF"/>
                    </a:solidFill>
                    <a:latin typeface="Arial" panose="020B0604020202020204" pitchFamily="34" charset="0"/>
                    <a:cs typeface="Arial" panose="020B0604020202020204" pitchFamily="34" charset="0"/>
                  </a:rPr>
                  <a:t>80%</a:t>
                </a:r>
              </a:p>
            </p:txBody>
          </p:sp>
          <p:sp>
            <p:nvSpPr>
              <p:cNvPr id="24" name="TextBox 23">
                <a:extLst>
                  <a:ext uri="{FF2B5EF4-FFF2-40B4-BE49-F238E27FC236}">
                    <a16:creationId xmlns="" xmlns:a16="http://schemas.microsoft.com/office/drawing/2014/main" id="{9E1E5479-1663-474E-96FD-88C7EE7BCC95}"/>
                  </a:ext>
                </a:extLst>
              </p:cNvPr>
              <p:cNvSpPr txBox="1">
                <a:spLocks noChangeArrowheads="1"/>
              </p:cNvSpPr>
              <p:nvPr/>
            </p:nvSpPr>
            <p:spPr bwMode="auto">
              <a:xfrm>
                <a:off x="5170649" y="2924669"/>
                <a:ext cx="37778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8013">
                  <a:spcBef>
                    <a:spcPct val="20000"/>
                  </a:spcBef>
                  <a:buFont typeface="Arial" panose="020B0604020202020204" pitchFamily="34" charset="0"/>
                  <a:buChar char="•"/>
                  <a:defRPr sz="4200">
                    <a:solidFill>
                      <a:schemeClr val="tx1"/>
                    </a:solidFill>
                    <a:latin typeface="Arial" panose="020B0604020202020204" pitchFamily="34" charset="0"/>
                    <a:ea typeface="Roboto Light" panose="02000000000000000000" pitchFamily="2" charset="0"/>
                    <a:cs typeface="Roboto Light" panose="02000000000000000000" pitchFamily="2" charset="0"/>
                  </a:defRPr>
                </a:lvl1pPr>
                <a:lvl2pPr marL="742950" indent="-285750" defTabSz="608013">
                  <a:spcBef>
                    <a:spcPct val="20000"/>
                  </a:spcBef>
                  <a:buFont typeface="Arial" panose="020B0604020202020204" pitchFamily="34" charset="0"/>
                  <a:buChar char="–"/>
                  <a:defRPr sz="3700">
                    <a:solidFill>
                      <a:schemeClr val="tx1"/>
                    </a:solidFill>
                    <a:latin typeface="Arial" panose="020B0604020202020204" pitchFamily="34" charset="0"/>
                    <a:ea typeface="Roboto Light" panose="02000000000000000000" pitchFamily="2" charset="0"/>
                    <a:cs typeface="Roboto Light" panose="02000000000000000000" pitchFamily="2" charset="0"/>
                  </a:defRPr>
                </a:lvl2pPr>
                <a:lvl3pPr marL="1143000" indent="-228600" defTabSz="608013">
                  <a:spcBef>
                    <a:spcPct val="20000"/>
                  </a:spcBef>
                  <a:buFont typeface="Arial" panose="020B0604020202020204" pitchFamily="34" charset="0"/>
                  <a:buChar char="•"/>
                  <a:defRPr sz="3200">
                    <a:solidFill>
                      <a:schemeClr val="tx1"/>
                    </a:solidFill>
                    <a:latin typeface="Arial" panose="020B0604020202020204" pitchFamily="34" charset="0"/>
                    <a:ea typeface="Roboto Light" panose="02000000000000000000" pitchFamily="2" charset="0"/>
                    <a:cs typeface="Roboto Light" panose="02000000000000000000" pitchFamily="2" charset="0"/>
                  </a:defRPr>
                </a:lvl3pPr>
                <a:lvl4pPr marL="1600200" indent="-228600" defTabSz="608013">
                  <a:spcBef>
                    <a:spcPct val="20000"/>
                  </a:spcBef>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4pPr>
                <a:lvl5pPr marL="2057400" indent="-228600" defTabSz="608013">
                  <a:spcBef>
                    <a:spcPct val="20000"/>
                  </a:spcBef>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5pPr>
                <a:lvl6pPr marL="25146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6pPr>
                <a:lvl7pPr marL="29718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7pPr>
                <a:lvl8pPr marL="34290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8pPr>
                <a:lvl9pPr marL="3886200" indent="-228600" defTabSz="608013" eaLnBrk="0" fontAlgn="base" hangingPunct="0">
                  <a:spcBef>
                    <a:spcPct val="20000"/>
                  </a:spcBef>
                  <a:spcAft>
                    <a:spcPct val="0"/>
                  </a:spcAft>
                  <a:buFont typeface="Arial" panose="020B0604020202020204" pitchFamily="34" charset="0"/>
                  <a:buChar char="»"/>
                  <a:defRPr sz="2600">
                    <a:solidFill>
                      <a:schemeClr val="tx1"/>
                    </a:solidFill>
                    <a:latin typeface="Arial" panose="020B0604020202020204" pitchFamily="34" charset="0"/>
                    <a:ea typeface="Roboto Light" panose="02000000000000000000" pitchFamily="2" charset="0"/>
                    <a:cs typeface="Roboto Light" panose="02000000000000000000" pitchFamily="2" charset="0"/>
                  </a:defRPr>
                </a:lvl9pPr>
              </a:lstStyle>
              <a:p>
                <a:pPr defTabSz="685800">
                  <a:spcBef>
                    <a:spcPts val="0"/>
                  </a:spcBef>
                  <a:buFont typeface="Arial" panose="020B0604020202020204" pitchFamily="34" charset="0"/>
                  <a:buNone/>
                  <a:defRPr/>
                </a:pPr>
                <a:r>
                  <a:rPr lang="en-US" sz="2000" dirty="0">
                    <a:solidFill>
                      <a:srgbClr val="FFFFFF"/>
                    </a:solidFill>
                  </a:rPr>
                  <a:t>say such </a:t>
                </a:r>
                <a:r>
                  <a:rPr lang="en-US" sz="2000" b="1" dirty="0">
                    <a:solidFill>
                      <a:srgbClr val="FFFFFF"/>
                    </a:solidFill>
                  </a:rPr>
                  <a:t>a </a:t>
                </a:r>
                <a:r>
                  <a:rPr lang="en-US" sz="2000" dirty="0">
                    <a:solidFill>
                      <a:srgbClr val="FFFFFF"/>
                    </a:solidFill>
                  </a:rPr>
                  <a:t>breach would be </a:t>
                </a:r>
                <a:r>
                  <a:rPr lang="en-US" sz="2000" b="1" dirty="0">
                    <a:solidFill>
                      <a:srgbClr val="FFC000"/>
                    </a:solidFill>
                  </a:rPr>
                  <a:t>catastrophic</a:t>
                </a:r>
              </a:p>
            </p:txBody>
          </p:sp>
        </p:grpSp>
      </p:grpSp>
      <p:cxnSp>
        <p:nvCxnSpPr>
          <p:cNvPr id="16" name="Straight Connector 15">
            <a:extLst>
              <a:ext uri="{FF2B5EF4-FFF2-40B4-BE49-F238E27FC236}">
                <a16:creationId xmlns="" xmlns:a16="http://schemas.microsoft.com/office/drawing/2014/main" id="{7FFDA2C5-4256-4CDF-BF0F-7A91950338BE}"/>
              </a:ext>
            </a:extLst>
          </p:cNvPr>
          <p:cNvCxnSpPr/>
          <p:nvPr/>
        </p:nvCxnSpPr>
        <p:spPr>
          <a:xfrm>
            <a:off x="4572000" y="1720632"/>
            <a:ext cx="0" cy="213932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3676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1">
            <a:extLst>
              <a:ext uri="{FF2B5EF4-FFF2-40B4-BE49-F238E27FC236}">
                <a16:creationId xmlns="" xmlns:a16="http://schemas.microsoft.com/office/drawing/2014/main" id="{6CCDE2A1-59B6-4F3B-8618-BEE5034AB737}"/>
              </a:ext>
            </a:extLst>
          </p:cNvPr>
          <p:cNvSpPr txBox="1">
            <a:spLocks noChangeArrowheads="1"/>
          </p:cNvSpPr>
          <p:nvPr/>
        </p:nvSpPr>
        <p:spPr bwMode="auto">
          <a:xfrm>
            <a:off x="374904" y="4752060"/>
            <a:ext cx="26812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defRPr/>
            </a:pPr>
            <a:r>
              <a:rPr lang="en-US" altLang="en-US" sz="1100" dirty="0">
                <a:solidFill>
                  <a:srgbClr val="72246C"/>
                </a:solidFill>
              </a:rPr>
              <a:t>aicpa.org/cybersecurity</a:t>
            </a:r>
          </a:p>
        </p:txBody>
      </p:sp>
      <p:sp>
        <p:nvSpPr>
          <p:cNvPr id="21" name="Shape 134">
            <a:extLst>
              <a:ext uri="{FF2B5EF4-FFF2-40B4-BE49-F238E27FC236}">
                <a16:creationId xmlns="" xmlns:a16="http://schemas.microsoft.com/office/drawing/2014/main" id="{180B0B1F-9BC4-4AF4-9CA2-5423777AD82E}"/>
              </a:ext>
            </a:extLst>
          </p:cNvPr>
          <p:cNvSpPr/>
          <p:nvPr/>
        </p:nvSpPr>
        <p:spPr>
          <a:xfrm>
            <a:off x="402336" y="1069848"/>
            <a:ext cx="5270984" cy="3731791"/>
          </a:xfrm>
          <a:prstGeom prst="rect">
            <a:avLst/>
          </a:prstGeom>
          <a:ln w="12700">
            <a:miter lim="400000"/>
          </a:ln>
          <a:extLst>
            <a:ext uri="{C572A759-6A51-4108-AA02-DFA0A04FC94B}"/>
          </a:extLst>
        </p:spPr>
        <p:txBody>
          <a:bodyPr wrap="square" lIns="19050" tIns="19050" rIns="19050" bIns="19050">
            <a:spAutoFit/>
          </a:bodyPr>
          <a:lstStyle>
            <a:lvl1pPr algn="l">
              <a:spcBef>
                <a:spcPts val="3400"/>
              </a:spcBef>
              <a:defRPr sz="2400">
                <a:latin typeface="Lato Light"/>
                <a:ea typeface="Lato Light"/>
                <a:cs typeface="Lato Light"/>
                <a:sym typeface="Lato Light"/>
              </a:defRPr>
            </a:lvl1pPr>
          </a:lstStyle>
          <a:p>
            <a:pPr>
              <a:spcBef>
                <a:spcPts val="0"/>
              </a:spcBef>
              <a:buClr>
                <a:srgbClr val="FFC000"/>
              </a:buClr>
              <a:defRPr/>
            </a:pPr>
            <a:r>
              <a:rPr lang="en-US" sz="1600" b="1" dirty="0">
                <a:solidFill>
                  <a:srgbClr val="002842"/>
                </a:solidFill>
                <a:latin typeface="Arial" panose="020B0604020202020204" pitchFamily="34" charset="0"/>
                <a:cs typeface="Arial" panose="020B0604020202020204" pitchFamily="34" charset="0"/>
              </a:rPr>
              <a:t>Build your knowledge</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Free learning: Facebook Live, blogs, podcasts</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Webcasts and conferences</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Certificate programs</a:t>
            </a:r>
          </a:p>
          <a:p>
            <a:pPr marL="600075" lvl="1" indent="-257175">
              <a:buClr>
                <a:srgbClr val="72246C"/>
              </a:buClr>
              <a:buFont typeface="Arial" panose="020B0604020202020204" pitchFamily="34" charset="0"/>
              <a:buChar char="•"/>
              <a:defRPr/>
            </a:pPr>
            <a:endParaRPr lang="en-US" sz="1600" dirty="0">
              <a:solidFill>
                <a:srgbClr val="002842"/>
              </a:solidFill>
              <a:latin typeface="Arial" panose="020B0604020202020204" pitchFamily="34" charset="0"/>
              <a:cs typeface="Arial" panose="020B0604020202020204" pitchFamily="34" charset="0"/>
              <a:sym typeface="Lato Light"/>
            </a:endParaRPr>
          </a:p>
          <a:p>
            <a:pPr>
              <a:spcBef>
                <a:spcPts val="0"/>
              </a:spcBef>
              <a:buClr>
                <a:srgbClr val="FFC000"/>
              </a:buClr>
              <a:defRPr/>
            </a:pPr>
            <a:r>
              <a:rPr lang="en-US" sz="1600" b="1" dirty="0">
                <a:solidFill>
                  <a:srgbClr val="002842"/>
                </a:solidFill>
                <a:latin typeface="Arial" panose="020B0604020202020204" pitchFamily="34" charset="0"/>
                <a:cs typeface="Arial" panose="020B0604020202020204" pitchFamily="34" charset="0"/>
              </a:rPr>
              <a:t>Protect yourself</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rPr>
              <a:t>Cybersecurity Risk Management Reporting Framework</a:t>
            </a:r>
          </a:p>
          <a:p>
            <a:pPr marL="231775" lvl="1" indent="-231775">
              <a:buClr>
                <a:srgbClr val="72246C"/>
              </a:buClr>
              <a:buFont typeface="Arial" panose="020B0604020202020204" pitchFamily="34" charset="0"/>
              <a:buChar char="•"/>
              <a:defRPr/>
            </a:pPr>
            <a:r>
              <a:rPr lang="en-US" sz="1600" i="1" dirty="0">
                <a:solidFill>
                  <a:srgbClr val="002842"/>
                </a:solidFill>
                <a:latin typeface="Arial" panose="020B0604020202020204" pitchFamily="34" charset="0"/>
                <a:cs typeface="Arial" panose="020B0604020202020204" pitchFamily="34" charset="0"/>
              </a:rPr>
              <a:t>New</a:t>
            </a:r>
            <a:r>
              <a:rPr lang="en-US" sz="1600" dirty="0">
                <a:solidFill>
                  <a:srgbClr val="002842"/>
                </a:solidFill>
                <a:latin typeface="Arial" panose="020B0604020202020204" pitchFamily="34" charset="0"/>
                <a:cs typeface="Arial" panose="020B0604020202020204" pitchFamily="34" charset="0"/>
              </a:rPr>
              <a:t> 2018 CPA Cybersecurity Checklist</a:t>
            </a:r>
            <a:endParaRPr lang="en-US" sz="1600" b="1" dirty="0">
              <a:solidFill>
                <a:srgbClr val="002842"/>
              </a:solidFill>
              <a:latin typeface="Arial" panose="020B0604020202020204" pitchFamily="34" charset="0"/>
              <a:cs typeface="Arial" panose="020B0604020202020204" pitchFamily="34" charset="0"/>
            </a:endParaRPr>
          </a:p>
          <a:p>
            <a:pPr marL="257175" indent="-257175">
              <a:spcBef>
                <a:spcPts val="0"/>
              </a:spcBef>
              <a:buClr>
                <a:srgbClr val="FFC000"/>
              </a:buClr>
              <a:buFont typeface="Wingdings" panose="05000000000000000000" pitchFamily="2" charset="2"/>
              <a:buChar char="ü"/>
              <a:defRPr/>
            </a:pPr>
            <a:endParaRPr lang="en-US" sz="1600" b="1" dirty="0">
              <a:solidFill>
                <a:srgbClr val="002842"/>
              </a:solidFill>
              <a:latin typeface="Arial" panose="020B0604020202020204" pitchFamily="34" charset="0"/>
              <a:cs typeface="Arial" panose="020B0604020202020204" pitchFamily="34" charset="0"/>
            </a:endParaRPr>
          </a:p>
          <a:p>
            <a:pPr>
              <a:spcBef>
                <a:spcPts val="0"/>
              </a:spcBef>
              <a:buClr>
                <a:srgbClr val="FFC000"/>
              </a:buClr>
              <a:defRPr/>
            </a:pPr>
            <a:r>
              <a:rPr lang="en-US" sz="1600" b="1" dirty="0">
                <a:solidFill>
                  <a:srgbClr val="002842"/>
                </a:solidFill>
                <a:latin typeface="Arial" panose="020B0604020202020204" pitchFamily="34" charset="0"/>
                <a:cs typeface="Arial" panose="020B0604020202020204" pitchFamily="34" charset="0"/>
              </a:rPr>
              <a:t>Expand your services and promote your value</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PCPS Exploring Cybersecurity Toolkit</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Reporting on an Entity’s Cybersecurity Risk </a:t>
            </a:r>
            <a:br>
              <a:rPr lang="en-US" sz="1600" dirty="0">
                <a:solidFill>
                  <a:srgbClr val="002842"/>
                </a:solidFill>
                <a:latin typeface="Arial" panose="020B0604020202020204" pitchFamily="34" charset="0"/>
                <a:cs typeface="Arial" panose="020B0604020202020204" pitchFamily="34" charset="0"/>
                <a:sym typeface="Lato Light"/>
              </a:rPr>
            </a:br>
            <a:r>
              <a:rPr lang="en-US" sz="1600" dirty="0">
                <a:solidFill>
                  <a:srgbClr val="002842"/>
                </a:solidFill>
                <a:latin typeface="Arial" panose="020B0604020202020204" pitchFamily="34" charset="0"/>
                <a:cs typeface="Arial" panose="020B0604020202020204" pitchFamily="34" charset="0"/>
                <a:sym typeface="Lato Light"/>
              </a:rPr>
              <a:t>Management Program and Controls </a:t>
            </a:r>
          </a:p>
          <a:p>
            <a:pPr marL="231775" lvl="1" indent="-231775">
              <a:buClr>
                <a:srgbClr val="72246C"/>
              </a:buClr>
              <a:buFont typeface="Arial" panose="020B0604020202020204" pitchFamily="34" charset="0"/>
              <a:buChar char="•"/>
              <a:defRPr/>
            </a:pPr>
            <a:r>
              <a:rPr lang="en-US" sz="1600" dirty="0">
                <a:solidFill>
                  <a:srgbClr val="002842"/>
                </a:solidFill>
                <a:latin typeface="Arial" panose="020B0604020202020204" pitchFamily="34" charset="0"/>
                <a:cs typeface="Arial" panose="020B0604020202020204" pitchFamily="34" charset="0"/>
                <a:sym typeface="Lato Light"/>
              </a:rPr>
              <a:t>CGMA Cybersecurity Risk Management Tool</a:t>
            </a:r>
          </a:p>
          <a:p>
            <a:pPr marL="231775" lvl="1" indent="-231775">
              <a:buClr>
                <a:srgbClr val="72246C"/>
              </a:buClr>
              <a:buFont typeface="Arial" panose="020B0604020202020204" pitchFamily="34" charset="0"/>
              <a:buChar char="•"/>
              <a:defRPr/>
            </a:pPr>
            <a:r>
              <a:rPr lang="en-US" sz="1600" i="1" dirty="0">
                <a:solidFill>
                  <a:srgbClr val="002842"/>
                </a:solidFill>
                <a:latin typeface="Arial" panose="020B0604020202020204" pitchFamily="34" charset="0"/>
                <a:cs typeface="Arial" panose="020B0604020202020204" pitchFamily="34" charset="0"/>
              </a:rPr>
              <a:t>New </a:t>
            </a:r>
            <a:r>
              <a:rPr lang="en-US" sz="1600" dirty="0">
                <a:solidFill>
                  <a:srgbClr val="002842"/>
                </a:solidFill>
                <a:latin typeface="Arial" panose="020B0604020202020204" pitchFamily="34" charset="0"/>
                <a:cs typeface="Arial" panose="020B0604020202020204" pitchFamily="34" charset="0"/>
                <a:sym typeface="Lato Light"/>
              </a:rPr>
              <a:t>Resources to help talk to your clients</a:t>
            </a:r>
            <a:endParaRPr lang="en-US" sz="1600" dirty="0">
              <a:solidFill>
                <a:srgbClr val="002842"/>
              </a:solidFill>
            </a:endParaRPr>
          </a:p>
        </p:txBody>
      </p:sp>
      <p:sp>
        <p:nvSpPr>
          <p:cNvPr id="35" name="TextBox 34">
            <a:extLst>
              <a:ext uri="{FF2B5EF4-FFF2-40B4-BE49-F238E27FC236}">
                <a16:creationId xmlns="" xmlns:a16="http://schemas.microsoft.com/office/drawing/2014/main" id="{E0D448A5-EA1D-4706-939B-1B3C1E428773}"/>
              </a:ext>
            </a:extLst>
          </p:cNvPr>
          <p:cNvSpPr txBox="1"/>
          <p:nvPr/>
        </p:nvSpPr>
        <p:spPr>
          <a:xfrm>
            <a:off x="402336" y="320040"/>
            <a:ext cx="5412689" cy="600164"/>
          </a:xfrm>
          <a:prstGeom prst="rect">
            <a:avLst/>
          </a:prstGeom>
          <a:noFill/>
        </p:spPr>
        <p:txBody>
          <a:bodyPr wrap="square" rtlCol="0">
            <a:spAutoFit/>
          </a:bodyPr>
          <a:lstStyle/>
          <a:p>
            <a:pPr defTabSz="685783"/>
            <a:r>
              <a:rPr lang="en-US" sz="3200" b="1" dirty="0">
                <a:solidFill>
                  <a:srgbClr val="72246C"/>
                </a:solidFill>
                <a:latin typeface="Arial" panose="020B0604020202020204" pitchFamily="34" charset="0"/>
                <a:cs typeface="Arial" panose="020B0604020202020204" pitchFamily="34" charset="0"/>
              </a:rPr>
              <a:t>Cybersecurity</a:t>
            </a:r>
          </a:p>
        </p:txBody>
      </p:sp>
      <p:pic>
        <p:nvPicPr>
          <p:cNvPr id="10" name="Picture 9">
            <a:extLst>
              <a:ext uri="{FF2B5EF4-FFF2-40B4-BE49-F238E27FC236}">
                <a16:creationId xmlns="" xmlns:a16="http://schemas.microsoft.com/office/drawing/2014/main" id="{4AE96227-AA11-49B7-8821-4C1B960A09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15025" y="537776"/>
            <a:ext cx="3328975" cy="4214284"/>
          </a:xfrm>
          <a:prstGeom prst="rect">
            <a:avLst/>
          </a:prstGeom>
        </p:spPr>
      </p:pic>
    </p:spTree>
    <p:extLst>
      <p:ext uri="{BB962C8B-B14F-4D97-AF65-F5344CB8AC3E}">
        <p14:creationId xmlns:p14="http://schemas.microsoft.com/office/powerpoint/2010/main" val="9426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89" y="1923211"/>
            <a:ext cx="6217197" cy="1536425"/>
          </a:xfrm>
        </p:spPr>
        <p:txBody>
          <a:bodyPr/>
          <a:lstStyle/>
          <a:p>
            <a:r>
              <a:rPr lang="en-US" dirty="0" smtClean="0"/>
              <a:t>Business &amp; Industry</a:t>
            </a:r>
            <a:endParaRPr lang="en-US" dirty="0"/>
          </a:p>
        </p:txBody>
      </p:sp>
    </p:spTree>
    <p:extLst>
      <p:ext uri="{BB962C8B-B14F-4D97-AF65-F5344CB8AC3E}">
        <p14:creationId xmlns:p14="http://schemas.microsoft.com/office/powerpoint/2010/main" val="3858139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3"/>
          </p:nvPr>
        </p:nvSpPr>
        <p:spPr bwMode="gray">
          <a:xfrm>
            <a:off x="1331186" y="1053283"/>
            <a:ext cx="6347902" cy="170429"/>
          </a:xfrm>
        </p:spPr>
        <p:txBody>
          <a:bodyPr/>
          <a:lstStyle/>
          <a:p>
            <a:r>
              <a:rPr lang="en-US" dirty="0"/>
              <a:t>About the report </a:t>
            </a:r>
          </a:p>
        </p:txBody>
      </p:sp>
      <p:sp>
        <p:nvSpPr>
          <p:cNvPr id="30" name="Title 34"/>
          <p:cNvSpPr>
            <a:spLocks noGrp="1"/>
          </p:cNvSpPr>
          <p:nvPr>
            <p:ph type="title"/>
          </p:nvPr>
        </p:nvSpPr>
        <p:spPr bwMode="gray">
          <a:xfrm>
            <a:off x="831400" y="213875"/>
            <a:ext cx="7250753" cy="666750"/>
          </a:xfrm>
        </p:spPr>
        <p:txBody>
          <a:bodyPr>
            <a:normAutofit/>
          </a:bodyPr>
          <a:lstStyle/>
          <a:p>
            <a:pPr algn="l"/>
            <a:r>
              <a:rPr lang="en-US" sz="3600" dirty="0"/>
              <a:t>Agile Finance </a:t>
            </a:r>
            <a:r>
              <a:rPr lang="en-US" sz="3600" dirty="0" smtClean="0"/>
              <a:t>UNLEASHED</a:t>
            </a:r>
            <a:endParaRPr lang="en-US" sz="3600" dirty="0"/>
          </a:p>
        </p:txBody>
      </p:sp>
      <p:pic>
        <p:nvPicPr>
          <p:cNvPr id="56" name="Picture 5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gray">
          <a:xfrm>
            <a:off x="667106" y="2935755"/>
            <a:ext cx="2011715" cy="677284"/>
          </a:xfrm>
          <a:prstGeom prst="rect">
            <a:avLst/>
          </a:prstGeom>
        </p:spPr>
      </p:pic>
      <p:sp>
        <p:nvSpPr>
          <p:cNvPr id="57" name="TextBox 56"/>
          <p:cNvSpPr txBox="1"/>
          <p:nvPr/>
        </p:nvSpPr>
        <p:spPr bwMode="gray">
          <a:xfrm>
            <a:off x="511793" y="1748462"/>
            <a:ext cx="2340720" cy="2339974"/>
          </a:xfrm>
          <a:prstGeom prst="rect">
            <a:avLst/>
          </a:prstGeom>
          <a:noFill/>
        </p:spPr>
        <p:txBody>
          <a:bodyPr wrap="square" lIns="0" tIns="0" rIns="0" bIns="0" rtlCol="0">
            <a:noAutofit/>
          </a:bodyPr>
          <a:lstStyle/>
          <a:p>
            <a:pPr algn="ctr" defTabSz="457189">
              <a:lnSpc>
                <a:spcPct val="90000"/>
              </a:lnSpc>
            </a:pPr>
            <a:r>
              <a:rPr lang="en-US" sz="1799" b="1" dirty="0">
                <a:solidFill>
                  <a:srgbClr val="007395"/>
                </a:solidFill>
              </a:rPr>
              <a:t>2</a:t>
            </a:r>
            <a:r>
              <a:rPr lang="en-US" sz="1799" b="1" baseline="30000" dirty="0">
                <a:solidFill>
                  <a:srgbClr val="007395"/>
                </a:solidFill>
              </a:rPr>
              <a:t>nd</a:t>
            </a:r>
            <a:r>
              <a:rPr lang="en-US" sz="1799" b="1" dirty="0">
                <a:solidFill>
                  <a:srgbClr val="007395"/>
                </a:solidFill>
              </a:rPr>
              <a:t> Survey</a:t>
            </a:r>
            <a:r>
              <a:rPr lang="en-US" sz="1799" dirty="0">
                <a:solidFill>
                  <a:srgbClr val="58595B"/>
                </a:solidFill>
              </a:rPr>
              <a:t> conducted by the American Institute of CPAs (AICPA) and sponsored by Oracle</a:t>
            </a:r>
          </a:p>
        </p:txBody>
      </p:sp>
      <p:sp>
        <p:nvSpPr>
          <p:cNvPr id="72" name="TextBox 71"/>
          <p:cNvSpPr txBox="1"/>
          <p:nvPr/>
        </p:nvSpPr>
        <p:spPr bwMode="gray">
          <a:xfrm>
            <a:off x="3560177" y="1381162"/>
            <a:ext cx="2118480" cy="508913"/>
          </a:xfrm>
          <a:prstGeom prst="rect">
            <a:avLst/>
          </a:prstGeom>
          <a:noFill/>
        </p:spPr>
        <p:txBody>
          <a:bodyPr wrap="square" lIns="0" tIns="0" rIns="0" bIns="0" rtlCol="0">
            <a:noAutofit/>
          </a:bodyPr>
          <a:lstStyle/>
          <a:p>
            <a:pPr algn="ctr" defTabSz="457189">
              <a:lnSpc>
                <a:spcPct val="90000"/>
              </a:lnSpc>
            </a:pPr>
            <a:r>
              <a:rPr lang="en-US" sz="1500" b="1" dirty="0">
                <a:solidFill>
                  <a:srgbClr val="58595B"/>
                </a:solidFill>
              </a:rPr>
              <a:t>~700 Finance Professionals across </a:t>
            </a:r>
          </a:p>
          <a:p>
            <a:pPr algn="ctr" defTabSz="457189">
              <a:lnSpc>
                <a:spcPct val="90000"/>
              </a:lnSpc>
            </a:pPr>
            <a:endParaRPr lang="en-US" sz="2100" dirty="0">
              <a:solidFill>
                <a:srgbClr val="58595B"/>
              </a:solidFill>
            </a:endParaRPr>
          </a:p>
          <a:p>
            <a:pPr marL="214313" indent="-214313" defTabSz="457189">
              <a:lnSpc>
                <a:spcPct val="90000"/>
              </a:lnSpc>
              <a:buFont typeface="Arial" panose="020B0604020202020204" pitchFamily="34" charset="0"/>
              <a:buChar char="•"/>
            </a:pPr>
            <a:r>
              <a:rPr lang="en-US" dirty="0">
                <a:solidFill>
                  <a:srgbClr val="58595B"/>
                </a:solidFill>
              </a:rPr>
              <a:t>United States</a:t>
            </a:r>
          </a:p>
          <a:p>
            <a:pPr marL="214313" indent="-214313" defTabSz="457189">
              <a:lnSpc>
                <a:spcPct val="90000"/>
              </a:lnSpc>
              <a:buFont typeface="Arial" panose="020B0604020202020204" pitchFamily="34" charset="0"/>
              <a:buChar char="•"/>
            </a:pPr>
            <a:r>
              <a:rPr lang="en-US" dirty="0">
                <a:solidFill>
                  <a:srgbClr val="58595B"/>
                </a:solidFill>
              </a:rPr>
              <a:t>Canada</a:t>
            </a:r>
          </a:p>
          <a:p>
            <a:pPr marL="214313" indent="-214313" defTabSz="457189">
              <a:lnSpc>
                <a:spcPct val="90000"/>
              </a:lnSpc>
              <a:buFont typeface="Arial" panose="020B0604020202020204" pitchFamily="34" charset="0"/>
              <a:buChar char="•"/>
            </a:pPr>
            <a:r>
              <a:rPr lang="en-US" dirty="0">
                <a:solidFill>
                  <a:srgbClr val="58595B"/>
                </a:solidFill>
              </a:rPr>
              <a:t>Brazil</a:t>
            </a:r>
          </a:p>
          <a:p>
            <a:pPr marL="214313" indent="-214313" defTabSz="457189">
              <a:lnSpc>
                <a:spcPct val="90000"/>
              </a:lnSpc>
              <a:buFont typeface="Arial" panose="020B0604020202020204" pitchFamily="34" charset="0"/>
              <a:buChar char="•"/>
            </a:pPr>
            <a:r>
              <a:rPr lang="en-US" dirty="0">
                <a:solidFill>
                  <a:srgbClr val="58595B"/>
                </a:solidFill>
              </a:rPr>
              <a:t>Mexico</a:t>
            </a:r>
          </a:p>
          <a:p>
            <a:pPr marL="214313" indent="-214313" defTabSz="457189">
              <a:lnSpc>
                <a:spcPct val="90000"/>
              </a:lnSpc>
              <a:buFont typeface="Arial" panose="020B0604020202020204" pitchFamily="34" charset="0"/>
              <a:buChar char="•"/>
            </a:pPr>
            <a:r>
              <a:rPr lang="en-US" dirty="0">
                <a:solidFill>
                  <a:srgbClr val="58595B"/>
                </a:solidFill>
              </a:rPr>
              <a:t>United Kingdom</a:t>
            </a:r>
          </a:p>
          <a:p>
            <a:pPr marL="214313" indent="-214313" defTabSz="457189">
              <a:lnSpc>
                <a:spcPct val="90000"/>
              </a:lnSpc>
              <a:buFont typeface="Arial" panose="020B0604020202020204" pitchFamily="34" charset="0"/>
              <a:buChar char="•"/>
            </a:pPr>
            <a:r>
              <a:rPr lang="en-US" dirty="0">
                <a:solidFill>
                  <a:srgbClr val="58595B"/>
                </a:solidFill>
              </a:rPr>
              <a:t>France</a:t>
            </a:r>
          </a:p>
          <a:p>
            <a:pPr marL="214313" indent="-214313" defTabSz="457189">
              <a:lnSpc>
                <a:spcPct val="90000"/>
              </a:lnSpc>
              <a:buFont typeface="Arial" panose="020B0604020202020204" pitchFamily="34" charset="0"/>
              <a:buChar char="•"/>
            </a:pPr>
            <a:r>
              <a:rPr lang="en-US" dirty="0">
                <a:solidFill>
                  <a:srgbClr val="58595B"/>
                </a:solidFill>
              </a:rPr>
              <a:t>Germany</a:t>
            </a:r>
          </a:p>
          <a:p>
            <a:pPr marL="214313" indent="-214313" defTabSz="457189">
              <a:lnSpc>
                <a:spcPct val="90000"/>
              </a:lnSpc>
              <a:buFont typeface="Arial" panose="020B0604020202020204" pitchFamily="34" charset="0"/>
              <a:buChar char="•"/>
            </a:pPr>
            <a:r>
              <a:rPr lang="en-US" dirty="0">
                <a:solidFill>
                  <a:srgbClr val="58595B"/>
                </a:solidFill>
              </a:rPr>
              <a:t>UAE</a:t>
            </a:r>
          </a:p>
          <a:p>
            <a:pPr marL="214313" indent="-214313" defTabSz="457189">
              <a:lnSpc>
                <a:spcPct val="90000"/>
              </a:lnSpc>
              <a:buFont typeface="Arial" panose="020B0604020202020204" pitchFamily="34" charset="0"/>
              <a:buChar char="•"/>
            </a:pPr>
            <a:r>
              <a:rPr lang="en-US" dirty="0">
                <a:solidFill>
                  <a:srgbClr val="58595B"/>
                </a:solidFill>
              </a:rPr>
              <a:t>Saudi Arabia</a:t>
            </a:r>
          </a:p>
          <a:p>
            <a:pPr marL="214313" indent="-214313" defTabSz="457189">
              <a:lnSpc>
                <a:spcPct val="90000"/>
              </a:lnSpc>
              <a:buFont typeface="Arial" panose="020B0604020202020204" pitchFamily="34" charset="0"/>
              <a:buChar char="•"/>
            </a:pPr>
            <a:r>
              <a:rPr lang="en-US" dirty="0">
                <a:solidFill>
                  <a:srgbClr val="58595B"/>
                </a:solidFill>
              </a:rPr>
              <a:t>Australia</a:t>
            </a:r>
          </a:p>
          <a:p>
            <a:pPr marL="214313" indent="-214313" defTabSz="457189">
              <a:lnSpc>
                <a:spcPct val="90000"/>
              </a:lnSpc>
              <a:buFont typeface="Arial" panose="020B0604020202020204" pitchFamily="34" charset="0"/>
              <a:buChar char="•"/>
            </a:pPr>
            <a:r>
              <a:rPr lang="en-US" dirty="0">
                <a:solidFill>
                  <a:srgbClr val="58595B"/>
                </a:solidFill>
              </a:rPr>
              <a:t>Singapore</a:t>
            </a:r>
          </a:p>
          <a:p>
            <a:pPr marL="214313" indent="-214313" defTabSz="457189">
              <a:lnSpc>
                <a:spcPct val="90000"/>
              </a:lnSpc>
              <a:buFont typeface="Arial" panose="020B0604020202020204" pitchFamily="34" charset="0"/>
              <a:buChar char="•"/>
            </a:pPr>
            <a:r>
              <a:rPr lang="en-US" dirty="0">
                <a:solidFill>
                  <a:srgbClr val="58595B"/>
                </a:solidFill>
              </a:rPr>
              <a:t>India</a:t>
            </a:r>
          </a:p>
          <a:p>
            <a:pPr marL="214313" indent="-214313" defTabSz="457189">
              <a:lnSpc>
                <a:spcPct val="90000"/>
              </a:lnSpc>
              <a:buFont typeface="Arial" panose="020B0604020202020204" pitchFamily="34" charset="0"/>
              <a:buChar char="•"/>
            </a:pPr>
            <a:r>
              <a:rPr lang="en-US" dirty="0">
                <a:solidFill>
                  <a:srgbClr val="58595B"/>
                </a:solidFill>
              </a:rPr>
              <a:t>Japan </a:t>
            </a:r>
          </a:p>
          <a:p>
            <a:pPr marL="214313" indent="-214313" defTabSz="457189">
              <a:lnSpc>
                <a:spcPct val="90000"/>
              </a:lnSpc>
              <a:buFont typeface="Arial" panose="020B0604020202020204" pitchFamily="34" charset="0"/>
              <a:buChar char="•"/>
            </a:pPr>
            <a:r>
              <a:rPr lang="en-US" dirty="0">
                <a:solidFill>
                  <a:srgbClr val="58595B"/>
                </a:solidFill>
              </a:rPr>
              <a:t>select sectors</a:t>
            </a:r>
          </a:p>
          <a:p>
            <a:pPr algn="ctr" defTabSz="457189">
              <a:lnSpc>
                <a:spcPct val="90000"/>
              </a:lnSpc>
            </a:pPr>
            <a:r>
              <a:rPr lang="en-US" sz="1799" dirty="0">
                <a:solidFill>
                  <a:srgbClr val="58595B"/>
                </a:solidFill>
              </a:rPr>
              <a:t> </a:t>
            </a:r>
          </a:p>
          <a:p>
            <a:pPr algn="ctr" defTabSz="457189">
              <a:lnSpc>
                <a:spcPct val="90000"/>
              </a:lnSpc>
            </a:pPr>
            <a:endParaRPr lang="en-US" sz="1799" dirty="0">
              <a:solidFill>
                <a:srgbClr val="58595B"/>
              </a:solidFill>
            </a:endParaRPr>
          </a:p>
          <a:p>
            <a:pPr algn="ctr" defTabSz="457189">
              <a:lnSpc>
                <a:spcPct val="90000"/>
              </a:lnSpc>
            </a:pPr>
            <a:endParaRPr lang="en-US" sz="1799" dirty="0">
              <a:solidFill>
                <a:srgbClr val="58595B"/>
              </a:solidFill>
            </a:endParaRPr>
          </a:p>
          <a:p>
            <a:pPr algn="ctr" defTabSz="457189">
              <a:lnSpc>
                <a:spcPct val="90000"/>
              </a:lnSpc>
            </a:pPr>
            <a:endParaRPr lang="en-US" sz="800" strike="sngStrike" dirty="0">
              <a:solidFill>
                <a:srgbClr val="58595B"/>
              </a:solidFill>
            </a:endParaRPr>
          </a:p>
        </p:txBody>
      </p:sp>
      <p:sp>
        <p:nvSpPr>
          <p:cNvPr id="88" name="TextBox 87"/>
          <p:cNvSpPr txBox="1"/>
          <p:nvPr/>
        </p:nvSpPr>
        <p:spPr bwMode="gray">
          <a:xfrm>
            <a:off x="6361754" y="1411280"/>
            <a:ext cx="2138881" cy="507605"/>
          </a:xfrm>
          <a:prstGeom prst="rect">
            <a:avLst/>
          </a:prstGeom>
          <a:noFill/>
        </p:spPr>
        <p:txBody>
          <a:bodyPr wrap="square" lIns="0" tIns="0" rIns="0" bIns="0" rtlCol="0">
            <a:noAutofit/>
          </a:bodyPr>
          <a:lstStyle/>
          <a:p>
            <a:pPr algn="ctr" defTabSz="457189">
              <a:lnSpc>
                <a:spcPct val="90000"/>
              </a:lnSpc>
            </a:pPr>
            <a:r>
              <a:rPr lang="en-US" sz="1500" b="1" dirty="0">
                <a:solidFill>
                  <a:srgbClr val="58595B"/>
                </a:solidFill>
              </a:rPr>
              <a:t>Organization Leaders</a:t>
            </a:r>
            <a:endParaRPr lang="en-US" sz="788" b="1" strike="sngStrike" dirty="0">
              <a:solidFill>
                <a:srgbClr val="58595B"/>
              </a:solidFill>
            </a:endParaRPr>
          </a:p>
        </p:txBody>
      </p:sp>
      <p:grpSp>
        <p:nvGrpSpPr>
          <p:cNvPr id="6" name="Group 2"/>
          <p:cNvGrpSpPr/>
          <p:nvPr/>
        </p:nvGrpSpPr>
        <p:grpSpPr>
          <a:xfrm>
            <a:off x="3245755" y="1890076"/>
            <a:ext cx="2685134" cy="2312408"/>
            <a:chOff x="4766826" y="2567487"/>
            <a:chExt cx="3416969" cy="2777613"/>
          </a:xfrm>
        </p:grpSpPr>
        <p:cxnSp>
          <p:nvCxnSpPr>
            <p:cNvPr id="103" name="Straight Connector 102"/>
            <p:cNvCxnSpPr/>
            <p:nvPr/>
          </p:nvCxnSpPr>
          <p:spPr bwMode="gray">
            <a:xfrm flipV="1">
              <a:off x="8183795" y="2567487"/>
              <a:ext cx="0" cy="2777613"/>
            </a:xfrm>
            <a:prstGeom prst="line">
              <a:avLst/>
            </a:prstGeom>
            <a:ln w="9525">
              <a:solidFill>
                <a:schemeClr val="bg1">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gray">
            <a:xfrm flipV="1">
              <a:off x="4766826" y="2567487"/>
              <a:ext cx="0" cy="2777613"/>
            </a:xfrm>
            <a:prstGeom prst="line">
              <a:avLst/>
            </a:prstGeom>
            <a:ln w="9525">
              <a:solidFill>
                <a:schemeClr val="bg1">
                  <a:lumMod val="75000"/>
                </a:schemeClr>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299690" y="347663"/>
            <a:ext cx="613101" cy="300082"/>
          </a:xfrm>
          <a:prstGeom prst="rect">
            <a:avLst/>
          </a:prstGeom>
          <a:noFill/>
        </p:spPr>
        <p:txBody>
          <a:bodyPr wrap="square" rtlCol="0">
            <a:spAutoFit/>
          </a:bodyPr>
          <a:lstStyle/>
          <a:p>
            <a:pPr defTabSz="457200"/>
            <a:r>
              <a:rPr lang="en-US" b="1" dirty="0">
                <a:solidFill>
                  <a:srgbClr val="FF0000"/>
                </a:solidFill>
              </a:rPr>
              <a:t>NEW</a:t>
            </a:r>
          </a:p>
        </p:txBody>
      </p:sp>
      <p:sp>
        <p:nvSpPr>
          <p:cNvPr id="9" name="TextBox 8"/>
          <p:cNvSpPr txBox="1"/>
          <p:nvPr/>
        </p:nvSpPr>
        <p:spPr>
          <a:xfrm>
            <a:off x="6055487" y="1966091"/>
            <a:ext cx="2751413" cy="2377574"/>
          </a:xfrm>
          <a:prstGeom prst="rect">
            <a:avLst/>
          </a:prstGeom>
          <a:noFill/>
        </p:spPr>
        <p:txBody>
          <a:bodyPr wrap="square" rtlCol="0">
            <a:spAutoFit/>
          </a:bodyPr>
          <a:lstStyle/>
          <a:p>
            <a:pPr defTabSz="457200"/>
            <a:r>
              <a:rPr lang="en-US" dirty="0">
                <a:solidFill>
                  <a:prstClr val="black"/>
                </a:solidFill>
              </a:rPr>
              <a:t>Finance Leaders Surveyed</a:t>
            </a:r>
          </a:p>
          <a:p>
            <a:pPr defTabSz="457200"/>
            <a:endParaRPr lang="en-US" dirty="0">
              <a:solidFill>
                <a:prstClr val="black"/>
              </a:solidFill>
            </a:endParaRPr>
          </a:p>
          <a:p>
            <a:pPr defTabSz="457200"/>
            <a:r>
              <a:rPr lang="en-US" dirty="0">
                <a:solidFill>
                  <a:prstClr val="black"/>
                </a:solidFill>
              </a:rPr>
              <a:t>-20% Chief Finance Officers</a:t>
            </a:r>
          </a:p>
          <a:p>
            <a:pPr defTabSz="457200"/>
            <a:endParaRPr lang="en-US" dirty="0">
              <a:solidFill>
                <a:prstClr val="black"/>
              </a:solidFill>
            </a:endParaRPr>
          </a:p>
          <a:p>
            <a:pPr defTabSz="457200"/>
            <a:r>
              <a:rPr lang="en-US" dirty="0">
                <a:solidFill>
                  <a:prstClr val="black"/>
                </a:solidFill>
              </a:rPr>
              <a:t>-23% Finance Directors, Chief Accounting Officers or Financial Controllers</a:t>
            </a:r>
          </a:p>
          <a:p>
            <a:pPr defTabSz="457200"/>
            <a:endParaRPr lang="en-US" dirty="0">
              <a:solidFill>
                <a:prstClr val="black"/>
              </a:solidFill>
            </a:endParaRPr>
          </a:p>
          <a:p>
            <a:pPr defTabSz="457200"/>
            <a:r>
              <a:rPr lang="en-US" dirty="0">
                <a:solidFill>
                  <a:prstClr val="black"/>
                </a:solidFill>
              </a:rPr>
              <a:t>Remainder – Senior Executives in finance including directors of Finance Transformation</a:t>
            </a:r>
          </a:p>
        </p:txBody>
      </p:sp>
      <p:grpSp>
        <p:nvGrpSpPr>
          <p:cNvPr id="13" name="Group 12">
            <a:extLst>
              <a:ext uri="{FF2B5EF4-FFF2-40B4-BE49-F238E27FC236}">
                <a16:creationId xmlns:a16="http://schemas.microsoft.com/office/drawing/2014/main" xmlns="" id="{F2F8A7A8-3B5C-6B4E-830D-44137C4A6FBA}"/>
              </a:ext>
            </a:extLst>
          </p:cNvPr>
          <p:cNvGrpSpPr/>
          <p:nvPr/>
        </p:nvGrpSpPr>
        <p:grpSpPr>
          <a:xfrm>
            <a:off x="6869723" y="108982"/>
            <a:ext cx="2061776" cy="1302298"/>
            <a:chOff x="1412195" y="1772943"/>
            <a:chExt cx="5630290" cy="4628135"/>
          </a:xfrm>
        </p:grpSpPr>
        <p:pic>
          <p:nvPicPr>
            <p:cNvPr id="14" name="Picture 13"/>
            <p:cNvPicPr>
              <a:picLocks noChangeAspect="1"/>
            </p:cNvPicPr>
            <p:nvPr/>
          </p:nvPicPr>
          <p:blipFill>
            <a:blip r:embed="rId4"/>
            <a:stretch>
              <a:fillRect/>
            </a:stretch>
          </p:blipFill>
          <p:spPr>
            <a:xfrm>
              <a:off x="1412195" y="1772943"/>
              <a:ext cx="4699847" cy="3518425"/>
            </a:xfrm>
            <a:prstGeom prst="rect">
              <a:avLst/>
            </a:prstGeom>
          </p:spPr>
        </p:pic>
        <p:sp>
          <p:nvSpPr>
            <p:cNvPr id="15" name="TextBox 14"/>
            <p:cNvSpPr txBox="1"/>
            <p:nvPr/>
          </p:nvSpPr>
          <p:spPr>
            <a:xfrm>
              <a:off x="6112043" y="5516153"/>
              <a:ext cx="930442" cy="884925"/>
            </a:xfrm>
            <a:prstGeom prst="rect">
              <a:avLst/>
            </a:prstGeom>
            <a:noFill/>
          </p:spPr>
          <p:txBody>
            <a:bodyPr wrap="square" lIns="0" rtlCol="0">
              <a:spAutoFit/>
            </a:bodyPr>
            <a:lstStyle/>
            <a:p>
              <a:pPr defTabSz="457086"/>
              <a:endParaRPr lang="en-US" sz="1799" dirty="0">
                <a:solidFill>
                  <a:srgbClr val="FFFFFF"/>
                </a:solidFill>
                <a:latin typeface="Calibri Regular"/>
              </a:endParaRPr>
            </a:p>
          </p:txBody>
        </p:sp>
      </p:grpSp>
    </p:spTree>
    <p:extLst>
      <p:ext uri="{BB962C8B-B14F-4D97-AF65-F5344CB8AC3E}">
        <p14:creationId xmlns:p14="http://schemas.microsoft.com/office/powerpoint/2010/main" val="259963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Digital Finance Operating Model</a:t>
            </a:r>
            <a:endParaRPr lang="en-US" dirty="0"/>
          </a:p>
        </p:txBody>
      </p:sp>
      <p:sp>
        <p:nvSpPr>
          <p:cNvPr id="3" name="Slide Number Placeholder 2">
            <a:extLst>
              <a:ext uri="{FF2B5EF4-FFF2-40B4-BE49-F238E27FC236}">
                <a16:creationId xmlns:a16="http://schemas.microsoft.com/office/drawing/2014/main" xmlns="" id="{5E2BD705-7261-D540-B955-D545E43552D5}"/>
              </a:ext>
            </a:extLst>
          </p:cNvPr>
          <p:cNvSpPr>
            <a:spLocks noGrp="1"/>
          </p:cNvSpPr>
          <p:nvPr>
            <p:ph type="sldNum" sz="quarter" idx="4"/>
          </p:nvPr>
        </p:nvSpPr>
        <p:spPr/>
        <p:txBody>
          <a:bodyPr/>
          <a:lstStyle/>
          <a:p>
            <a:fld id="{C51EAA63-D034-42AE-91FA-B13B9518C7BE}" type="slidenum">
              <a:rPr lang="en-US" smtClean="0">
                <a:solidFill>
                  <a:srgbClr val="58595B"/>
                </a:solidFill>
              </a:rPr>
              <a:pPr/>
              <a:t>26</a:t>
            </a:fld>
            <a:endParaRPr lang="en-US" dirty="0">
              <a:solidFill>
                <a:srgbClr val="58595B"/>
              </a:solidFill>
            </a:endParaRPr>
          </a:p>
        </p:txBody>
      </p:sp>
      <p:sp>
        <p:nvSpPr>
          <p:cNvPr id="6" name="Rectangle 5">
            <a:extLst>
              <a:ext uri="{FF2B5EF4-FFF2-40B4-BE49-F238E27FC236}">
                <a16:creationId xmlns:a16="http://schemas.microsoft.com/office/drawing/2014/main" xmlns="" id="{DFD5DA8F-D4AD-F04C-BBF1-78B7636CFA0F}"/>
              </a:ext>
            </a:extLst>
          </p:cNvPr>
          <p:cNvSpPr/>
          <p:nvPr/>
        </p:nvSpPr>
        <p:spPr>
          <a:xfrm>
            <a:off x="459602" y="1463742"/>
            <a:ext cx="2629311" cy="10227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62000" tIns="0" bIns="108000" rtlCol="0" anchor="b"/>
          <a:lstStyle/>
          <a:p>
            <a:r>
              <a:rPr lang="en-US" sz="1500" b="1" dirty="0">
                <a:solidFill>
                  <a:srgbClr val="FFFFFF"/>
                </a:solidFill>
                <a:latin typeface="Calibri Regular"/>
              </a:rPr>
              <a:t>Operational Excellence</a:t>
            </a:r>
          </a:p>
        </p:txBody>
      </p:sp>
      <p:sp>
        <p:nvSpPr>
          <p:cNvPr id="7" name="Rectangle 6">
            <a:extLst>
              <a:ext uri="{FF2B5EF4-FFF2-40B4-BE49-F238E27FC236}">
                <a16:creationId xmlns:a16="http://schemas.microsoft.com/office/drawing/2014/main" xmlns="" id="{65B86D65-CBE2-8A40-9098-CCB7DEAF72FC}"/>
              </a:ext>
            </a:extLst>
          </p:cNvPr>
          <p:cNvSpPr/>
          <p:nvPr/>
        </p:nvSpPr>
        <p:spPr>
          <a:xfrm>
            <a:off x="3255282" y="1463742"/>
            <a:ext cx="2629311" cy="102277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62000" tIns="0" bIns="108000" rtlCol="0" anchor="b"/>
          <a:lstStyle/>
          <a:p>
            <a:r>
              <a:rPr lang="en-US" sz="1500" b="1" dirty="0">
                <a:solidFill>
                  <a:srgbClr val="FFFFFF"/>
                </a:solidFill>
                <a:latin typeface="Calibri Regular"/>
              </a:rPr>
              <a:t>Digital Intelligence</a:t>
            </a:r>
          </a:p>
        </p:txBody>
      </p:sp>
      <p:sp>
        <p:nvSpPr>
          <p:cNvPr id="8" name="Rectangle 7">
            <a:extLst>
              <a:ext uri="{FF2B5EF4-FFF2-40B4-BE49-F238E27FC236}">
                <a16:creationId xmlns:a16="http://schemas.microsoft.com/office/drawing/2014/main" xmlns="" id="{A799A2BB-57BA-584E-9CF6-1615D1057DA7}"/>
              </a:ext>
            </a:extLst>
          </p:cNvPr>
          <p:cNvSpPr/>
          <p:nvPr/>
        </p:nvSpPr>
        <p:spPr>
          <a:xfrm>
            <a:off x="6052066" y="1463742"/>
            <a:ext cx="2629311" cy="1022776"/>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162000" tIns="0" bIns="108000" rtlCol="0" anchor="b"/>
          <a:lstStyle/>
          <a:p>
            <a:r>
              <a:rPr lang="en-US" sz="1500" b="1" dirty="0">
                <a:solidFill>
                  <a:srgbClr val="FFFFFF"/>
                </a:solidFill>
                <a:latin typeface="Calibri Regular"/>
              </a:rPr>
              <a:t>Business Influence</a:t>
            </a:r>
          </a:p>
        </p:txBody>
      </p:sp>
      <p:sp>
        <p:nvSpPr>
          <p:cNvPr id="13" name="TextBox 12">
            <a:extLst>
              <a:ext uri="{FF2B5EF4-FFF2-40B4-BE49-F238E27FC236}">
                <a16:creationId xmlns:a16="http://schemas.microsoft.com/office/drawing/2014/main" xmlns="" id="{106338AE-9B62-D745-8D91-D5511F3A1621}"/>
              </a:ext>
            </a:extLst>
          </p:cNvPr>
          <p:cNvSpPr txBox="1"/>
          <p:nvPr/>
        </p:nvSpPr>
        <p:spPr>
          <a:xfrm>
            <a:off x="567928" y="2595374"/>
            <a:ext cx="2494862" cy="1246495"/>
          </a:xfrm>
          <a:prstGeom prst="rect">
            <a:avLst/>
          </a:prstGeom>
          <a:noFill/>
        </p:spPr>
        <p:txBody>
          <a:bodyPr wrap="square" rtlCol="0">
            <a:spAutoFit/>
          </a:bodyPr>
          <a:lstStyle/>
          <a:p>
            <a:r>
              <a:rPr lang="en-US" sz="1500" dirty="0">
                <a:solidFill>
                  <a:srgbClr val="58595B"/>
                </a:solidFill>
                <a:latin typeface="Calibri" panose="020F0502020204030204" pitchFamily="34" charset="0"/>
                <a:cs typeface="Calibri" panose="020F0502020204030204" pitchFamily="34" charset="0"/>
              </a:rPr>
              <a:t>Driving process automation at scale, re-engineering legacy finance processes, and keeping a “digital-first, </a:t>
            </a:r>
            <a:br>
              <a:rPr lang="en-US" sz="1500" dirty="0">
                <a:solidFill>
                  <a:srgbClr val="58595B"/>
                </a:solidFill>
                <a:latin typeface="Calibri" panose="020F0502020204030204" pitchFamily="34" charset="0"/>
                <a:cs typeface="Calibri" panose="020F0502020204030204" pitchFamily="34" charset="0"/>
              </a:rPr>
            </a:br>
            <a:r>
              <a:rPr lang="en-US" sz="1500" dirty="0">
                <a:solidFill>
                  <a:srgbClr val="58595B"/>
                </a:solidFill>
                <a:latin typeface="Calibri" panose="020F0502020204030204" pitchFamily="34" charset="0"/>
                <a:cs typeface="Calibri" panose="020F0502020204030204" pitchFamily="34" charset="0"/>
              </a:rPr>
              <a:t>cloud-first” mindset</a:t>
            </a:r>
          </a:p>
        </p:txBody>
      </p:sp>
      <p:sp>
        <p:nvSpPr>
          <p:cNvPr id="14" name="TextBox 13">
            <a:extLst>
              <a:ext uri="{FF2B5EF4-FFF2-40B4-BE49-F238E27FC236}">
                <a16:creationId xmlns:a16="http://schemas.microsoft.com/office/drawing/2014/main" xmlns="" id="{08838C90-1F77-E942-B781-F6BBA671C6D8}"/>
              </a:ext>
            </a:extLst>
          </p:cNvPr>
          <p:cNvSpPr txBox="1"/>
          <p:nvPr/>
        </p:nvSpPr>
        <p:spPr>
          <a:xfrm>
            <a:off x="3353992" y="2595374"/>
            <a:ext cx="2507456" cy="1708160"/>
          </a:xfrm>
          <a:prstGeom prst="rect">
            <a:avLst/>
          </a:prstGeom>
          <a:noFill/>
        </p:spPr>
        <p:txBody>
          <a:bodyPr wrap="square" rtlCol="0">
            <a:spAutoFit/>
          </a:bodyPr>
          <a:lstStyle/>
          <a:p>
            <a:r>
              <a:rPr lang="en-US" sz="1500" dirty="0">
                <a:solidFill>
                  <a:srgbClr val="58595B"/>
                </a:solidFill>
                <a:latin typeface="Calibri" panose="020F0502020204030204" pitchFamily="34" charset="0"/>
                <a:cs typeface="Calibri" panose="020F0502020204030204" pitchFamily="34" charset="0"/>
              </a:rPr>
              <a:t>Connecting data </a:t>
            </a:r>
            <a:br>
              <a:rPr lang="en-US" sz="1500" dirty="0">
                <a:solidFill>
                  <a:srgbClr val="58595B"/>
                </a:solidFill>
                <a:latin typeface="Calibri" panose="020F0502020204030204" pitchFamily="34" charset="0"/>
                <a:cs typeface="Calibri" panose="020F0502020204030204" pitchFamily="34" charset="0"/>
              </a:rPr>
            </a:br>
            <a:r>
              <a:rPr lang="en-US" sz="1500" dirty="0">
                <a:solidFill>
                  <a:srgbClr val="58595B"/>
                </a:solidFill>
                <a:latin typeface="Calibri" panose="020F0502020204030204" pitchFamily="34" charset="0"/>
                <a:cs typeface="Calibri" panose="020F0502020204030204" pitchFamily="34" charset="0"/>
              </a:rPr>
              <a:t>enterprise-wide, using AI </a:t>
            </a:r>
            <a:br>
              <a:rPr lang="en-US" sz="1500" dirty="0">
                <a:solidFill>
                  <a:srgbClr val="58595B"/>
                </a:solidFill>
                <a:latin typeface="Calibri" panose="020F0502020204030204" pitchFamily="34" charset="0"/>
                <a:cs typeface="Calibri" panose="020F0502020204030204" pitchFamily="34" charset="0"/>
              </a:rPr>
            </a:br>
            <a:r>
              <a:rPr lang="en-US" sz="1500" dirty="0">
                <a:solidFill>
                  <a:srgbClr val="58595B"/>
                </a:solidFill>
                <a:latin typeface="Calibri" panose="020F0502020204030204" pitchFamily="34" charset="0"/>
                <a:cs typeface="Calibri" panose="020F0502020204030204" pitchFamily="34" charset="0"/>
              </a:rPr>
              <a:t>to uncover hidden patterns, </a:t>
            </a:r>
            <a:br>
              <a:rPr lang="en-US" sz="1500" dirty="0">
                <a:solidFill>
                  <a:srgbClr val="58595B"/>
                </a:solidFill>
                <a:latin typeface="Calibri" panose="020F0502020204030204" pitchFamily="34" charset="0"/>
                <a:cs typeface="Calibri" panose="020F0502020204030204" pitchFamily="34" charset="0"/>
              </a:rPr>
            </a:br>
            <a:r>
              <a:rPr lang="en-US" sz="1500" dirty="0">
                <a:solidFill>
                  <a:srgbClr val="58595B"/>
                </a:solidFill>
                <a:latin typeface="Calibri" panose="020F0502020204030204" pitchFamily="34" charset="0"/>
                <a:cs typeface="Calibri" panose="020F0502020204030204" pitchFamily="34" charset="0"/>
              </a:rPr>
              <a:t>and gaining a clear view of which data has the most </a:t>
            </a:r>
            <a:br>
              <a:rPr lang="en-US" sz="1500" dirty="0">
                <a:solidFill>
                  <a:srgbClr val="58595B"/>
                </a:solidFill>
                <a:latin typeface="Calibri" panose="020F0502020204030204" pitchFamily="34" charset="0"/>
                <a:cs typeface="Calibri" panose="020F0502020204030204" pitchFamily="34" charset="0"/>
              </a:rPr>
            </a:br>
            <a:r>
              <a:rPr lang="en-US" sz="1500" dirty="0">
                <a:solidFill>
                  <a:srgbClr val="58595B"/>
                </a:solidFill>
                <a:latin typeface="Calibri" panose="020F0502020204030204" pitchFamily="34" charset="0"/>
                <a:cs typeface="Calibri" panose="020F0502020204030204" pitchFamily="34" charset="0"/>
              </a:rPr>
              <a:t>value to the business</a:t>
            </a:r>
          </a:p>
          <a:p>
            <a:endParaRPr lang="en-US" sz="1500" dirty="0">
              <a:solidFill>
                <a:srgbClr val="58595B"/>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xmlns="" id="{83AA7BD9-FB69-C94A-A4F2-E5CA15AD6652}"/>
              </a:ext>
            </a:extLst>
          </p:cNvPr>
          <p:cNvSpPr txBox="1"/>
          <p:nvPr/>
        </p:nvSpPr>
        <p:spPr>
          <a:xfrm>
            <a:off x="6138747" y="2595374"/>
            <a:ext cx="2605916" cy="1246495"/>
          </a:xfrm>
          <a:prstGeom prst="rect">
            <a:avLst/>
          </a:prstGeom>
          <a:noFill/>
        </p:spPr>
        <p:txBody>
          <a:bodyPr wrap="square" rtlCol="0">
            <a:spAutoFit/>
          </a:bodyPr>
          <a:lstStyle/>
          <a:p>
            <a:r>
              <a:rPr lang="en-US" sz="1500" dirty="0">
                <a:solidFill>
                  <a:srgbClr val="58595B"/>
                </a:solidFill>
                <a:latin typeface="Calibri" panose="020F0502020204030204" pitchFamily="34" charset="0"/>
                <a:cs typeface="Calibri" panose="020F0502020204030204" pitchFamily="34" charset="0"/>
              </a:rPr>
              <a:t>Partnering with the business, using data-driven insights to recommend new courses of action, and influencing business strategy</a:t>
            </a:r>
          </a:p>
        </p:txBody>
      </p:sp>
      <p:sp>
        <p:nvSpPr>
          <p:cNvPr id="16" name="Freeform 11">
            <a:extLst>
              <a:ext uri="{FF2B5EF4-FFF2-40B4-BE49-F238E27FC236}">
                <a16:creationId xmlns:a16="http://schemas.microsoft.com/office/drawing/2014/main" xmlns="" id="{E5C01D82-C7C0-A640-9FBF-4B398FB455CC}"/>
              </a:ext>
            </a:extLst>
          </p:cNvPr>
          <p:cNvSpPr>
            <a:spLocks noChangeAspect="1" noChangeArrowheads="1"/>
          </p:cNvSpPr>
          <p:nvPr/>
        </p:nvSpPr>
        <p:spPr bwMode="auto">
          <a:xfrm>
            <a:off x="629842" y="1630639"/>
            <a:ext cx="513669" cy="449460"/>
          </a:xfrm>
          <a:custGeom>
            <a:avLst/>
            <a:gdLst>
              <a:gd name="T0" fmla="*/ 1482 w 2964"/>
              <a:gd name="T1" fmla="*/ 0 h 2593"/>
              <a:gd name="T2" fmla="*/ 498 w 2964"/>
              <a:gd name="T3" fmla="*/ 2592 h 2593"/>
              <a:gd name="T4" fmla="*/ 2963 w 2964"/>
              <a:gd name="T5" fmla="*/ 1481 h 2593"/>
              <a:gd name="T6" fmla="*/ 2396 w 2964"/>
              <a:gd name="T7" fmla="*/ 2407 h 2593"/>
              <a:gd name="T8" fmla="*/ 1482 w 2964"/>
              <a:gd name="T9" fmla="*/ 2025 h 2593"/>
              <a:gd name="T10" fmla="*/ 185 w 2964"/>
              <a:gd name="T11" fmla="*/ 1481 h 2593"/>
              <a:gd name="T12" fmla="*/ 2777 w 2964"/>
              <a:gd name="T13" fmla="*/ 1481 h 2593"/>
              <a:gd name="T14" fmla="*/ 1655 w 2964"/>
              <a:gd name="T15" fmla="*/ 1274 h 2593"/>
              <a:gd name="T16" fmla="*/ 1378 w 2964"/>
              <a:gd name="T17" fmla="*/ 1228 h 2593"/>
              <a:gd name="T18" fmla="*/ 1585 w 2964"/>
              <a:gd name="T19" fmla="*/ 1736 h 2593"/>
              <a:gd name="T20" fmla="*/ 2187 w 2964"/>
              <a:gd name="T21" fmla="*/ 1239 h 2593"/>
              <a:gd name="T22" fmla="*/ 1655 w 2964"/>
              <a:gd name="T23" fmla="*/ 1274 h 2593"/>
              <a:gd name="T24" fmla="*/ 567 w 2964"/>
              <a:gd name="T25" fmla="*/ 1481 h 2593"/>
              <a:gd name="T26" fmla="*/ 324 w 2964"/>
              <a:gd name="T27" fmla="*/ 1435 h 2593"/>
              <a:gd name="T28" fmla="*/ 324 w 2964"/>
              <a:gd name="T29" fmla="*/ 1527 h 2593"/>
              <a:gd name="T30" fmla="*/ 567 w 2964"/>
              <a:gd name="T31" fmla="*/ 1481 h 2593"/>
              <a:gd name="T32" fmla="*/ 1482 w 2964"/>
              <a:gd name="T33" fmla="*/ 556 h 2593"/>
              <a:gd name="T34" fmla="*/ 1527 w 2964"/>
              <a:gd name="T35" fmla="*/ 324 h 2593"/>
              <a:gd name="T36" fmla="*/ 1436 w 2964"/>
              <a:gd name="T37" fmla="*/ 324 h 2593"/>
              <a:gd name="T38" fmla="*/ 1482 w 2964"/>
              <a:gd name="T39" fmla="*/ 556 h 2593"/>
              <a:gd name="T40" fmla="*/ 579 w 2964"/>
              <a:gd name="T41" fmla="*/ 1805 h 2593"/>
              <a:gd name="T42" fmla="*/ 370 w 2964"/>
              <a:gd name="T43" fmla="*/ 1944 h 2593"/>
              <a:gd name="T44" fmla="*/ 428 w 2964"/>
              <a:gd name="T45" fmla="*/ 1967 h 2593"/>
              <a:gd name="T46" fmla="*/ 637 w 2964"/>
              <a:gd name="T47" fmla="*/ 1829 h 2593"/>
              <a:gd name="T48" fmla="*/ 2303 w 2964"/>
              <a:gd name="T49" fmla="*/ 1135 h 2593"/>
              <a:gd name="T50" fmla="*/ 2349 w 2964"/>
              <a:gd name="T51" fmla="*/ 1169 h 2593"/>
              <a:gd name="T52" fmla="*/ 2569 w 2964"/>
              <a:gd name="T53" fmla="*/ 1077 h 2593"/>
              <a:gd name="T54" fmla="*/ 2534 w 2964"/>
              <a:gd name="T55" fmla="*/ 996 h 2593"/>
              <a:gd name="T56" fmla="*/ 2303 w 2964"/>
              <a:gd name="T57" fmla="*/ 1135 h 2593"/>
              <a:gd name="T58" fmla="*/ 1840 w 2964"/>
              <a:gd name="T59" fmla="*/ 626 h 2593"/>
              <a:gd name="T60" fmla="*/ 1898 w 2964"/>
              <a:gd name="T61" fmla="*/ 602 h 2593"/>
              <a:gd name="T62" fmla="*/ 1944 w 2964"/>
              <a:gd name="T63" fmla="*/ 371 h 2593"/>
              <a:gd name="T64" fmla="*/ 1805 w 2964"/>
              <a:gd name="T65" fmla="*/ 567 h 2593"/>
              <a:gd name="T66" fmla="*/ 695 w 2964"/>
              <a:gd name="T67" fmla="*/ 626 h 2593"/>
              <a:gd name="T68" fmla="*/ 625 w 2964"/>
              <a:gd name="T69" fmla="*/ 626 h 2593"/>
              <a:gd name="T70" fmla="*/ 776 w 2964"/>
              <a:gd name="T71" fmla="*/ 834 h 2593"/>
              <a:gd name="T72" fmla="*/ 833 w 2964"/>
              <a:gd name="T73" fmla="*/ 834 h 2593"/>
              <a:gd name="T74" fmla="*/ 695 w 2964"/>
              <a:gd name="T75" fmla="*/ 626 h 2593"/>
              <a:gd name="T76" fmla="*/ 2569 w 2964"/>
              <a:gd name="T77" fmla="*/ 1886 h 2593"/>
              <a:gd name="T78" fmla="*/ 2303 w 2964"/>
              <a:gd name="T79" fmla="*/ 1829 h 2593"/>
              <a:gd name="T80" fmla="*/ 2534 w 2964"/>
              <a:gd name="T81" fmla="*/ 1967 h 2593"/>
              <a:gd name="T82" fmla="*/ 2592 w 2964"/>
              <a:gd name="T83" fmla="*/ 1944 h 2593"/>
              <a:gd name="T84" fmla="*/ 2639 w 2964"/>
              <a:gd name="T85" fmla="*/ 1435 h 2593"/>
              <a:gd name="T86" fmla="*/ 2418 w 2964"/>
              <a:gd name="T87" fmla="*/ 1435 h 2593"/>
              <a:gd name="T88" fmla="*/ 2418 w 2964"/>
              <a:gd name="T89" fmla="*/ 1527 h 2593"/>
              <a:gd name="T90" fmla="*/ 2685 w 2964"/>
              <a:gd name="T91" fmla="*/ 1481 h 2593"/>
              <a:gd name="T92" fmla="*/ 1077 w 2964"/>
              <a:gd name="T93" fmla="*/ 394 h 2593"/>
              <a:gd name="T94" fmla="*/ 1019 w 2964"/>
              <a:gd name="T95" fmla="*/ 371 h 2593"/>
              <a:gd name="T96" fmla="*/ 1065 w 2964"/>
              <a:gd name="T97" fmla="*/ 602 h 2593"/>
              <a:gd name="T98" fmla="*/ 1123 w 2964"/>
              <a:gd name="T99" fmla="*/ 626 h 2593"/>
              <a:gd name="T100" fmla="*/ 1077 w 2964"/>
              <a:gd name="T101" fmla="*/ 394 h 2593"/>
              <a:gd name="T102" fmla="*/ 2338 w 2964"/>
              <a:gd name="T103" fmla="*/ 626 h 2593"/>
              <a:gd name="T104" fmla="*/ 2141 w 2964"/>
              <a:gd name="T105" fmla="*/ 764 h 2593"/>
              <a:gd name="T106" fmla="*/ 2164 w 2964"/>
              <a:gd name="T107" fmla="*/ 845 h 2593"/>
              <a:gd name="T108" fmla="*/ 2338 w 2964"/>
              <a:gd name="T109" fmla="*/ 695 h 2593"/>
              <a:gd name="T110" fmla="*/ 613 w 2964"/>
              <a:gd name="T111" fmla="*/ 1077 h 2593"/>
              <a:gd name="T112" fmla="*/ 428 w 2964"/>
              <a:gd name="T113" fmla="*/ 996 h 2593"/>
              <a:gd name="T114" fmla="*/ 394 w 2964"/>
              <a:gd name="T115" fmla="*/ 1077 h 2593"/>
              <a:gd name="T116" fmla="*/ 602 w 2964"/>
              <a:gd name="T117" fmla="*/ 1158 h 2593"/>
              <a:gd name="T118" fmla="*/ 613 w 2964"/>
              <a:gd name="T119" fmla="*/ 1077 h 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593">
                <a:moveTo>
                  <a:pt x="1482" y="0"/>
                </a:moveTo>
                <a:lnTo>
                  <a:pt x="1482" y="0"/>
                </a:lnTo>
                <a:cubicBezTo>
                  <a:pt x="660" y="0"/>
                  <a:pt x="0" y="660"/>
                  <a:pt x="0" y="1481"/>
                </a:cubicBezTo>
                <a:cubicBezTo>
                  <a:pt x="0" y="1921"/>
                  <a:pt x="197" y="2326"/>
                  <a:pt x="498" y="2592"/>
                </a:cubicBezTo>
                <a:cubicBezTo>
                  <a:pt x="2465" y="2592"/>
                  <a:pt x="2465" y="2592"/>
                  <a:pt x="2465" y="2592"/>
                </a:cubicBezTo>
                <a:cubicBezTo>
                  <a:pt x="2766" y="2326"/>
                  <a:pt x="2963" y="1921"/>
                  <a:pt x="2963" y="1481"/>
                </a:cubicBezTo>
                <a:cubicBezTo>
                  <a:pt x="2963" y="660"/>
                  <a:pt x="2303" y="0"/>
                  <a:pt x="1482" y="0"/>
                </a:cubicBezTo>
                <a:close/>
                <a:moveTo>
                  <a:pt x="2396" y="2407"/>
                </a:moveTo>
                <a:lnTo>
                  <a:pt x="2396" y="2407"/>
                </a:lnTo>
                <a:cubicBezTo>
                  <a:pt x="1481" y="2025"/>
                  <a:pt x="1482" y="2025"/>
                  <a:pt x="1482" y="2025"/>
                </a:cubicBezTo>
                <a:cubicBezTo>
                  <a:pt x="1482" y="2025"/>
                  <a:pt x="1007" y="2222"/>
                  <a:pt x="567" y="2407"/>
                </a:cubicBezTo>
                <a:cubicBezTo>
                  <a:pt x="336" y="2164"/>
                  <a:pt x="185" y="1840"/>
                  <a:pt x="185" y="1481"/>
                </a:cubicBezTo>
                <a:cubicBezTo>
                  <a:pt x="185" y="764"/>
                  <a:pt x="764" y="185"/>
                  <a:pt x="1482" y="185"/>
                </a:cubicBezTo>
                <a:cubicBezTo>
                  <a:pt x="2199" y="185"/>
                  <a:pt x="2777" y="764"/>
                  <a:pt x="2777" y="1481"/>
                </a:cubicBezTo>
                <a:cubicBezTo>
                  <a:pt x="2777" y="1840"/>
                  <a:pt x="2627" y="2164"/>
                  <a:pt x="2396" y="2407"/>
                </a:cubicBezTo>
                <a:close/>
                <a:moveTo>
                  <a:pt x="1655" y="1274"/>
                </a:moveTo>
                <a:lnTo>
                  <a:pt x="1655" y="1274"/>
                </a:lnTo>
                <a:cubicBezTo>
                  <a:pt x="1585" y="1204"/>
                  <a:pt x="1470" y="1181"/>
                  <a:pt x="1378" y="1228"/>
                </a:cubicBezTo>
                <a:cubicBezTo>
                  <a:pt x="1239" y="1285"/>
                  <a:pt x="1169" y="1446"/>
                  <a:pt x="1227" y="1585"/>
                </a:cubicBezTo>
                <a:cubicBezTo>
                  <a:pt x="1285" y="1724"/>
                  <a:pt x="1447" y="1794"/>
                  <a:pt x="1585" y="1736"/>
                </a:cubicBezTo>
                <a:cubicBezTo>
                  <a:pt x="1689" y="1701"/>
                  <a:pt x="1747" y="1608"/>
                  <a:pt x="1759" y="1504"/>
                </a:cubicBezTo>
                <a:cubicBezTo>
                  <a:pt x="2187" y="1239"/>
                  <a:pt x="2187" y="1239"/>
                  <a:pt x="2187" y="1239"/>
                </a:cubicBezTo>
                <a:cubicBezTo>
                  <a:pt x="2152" y="1158"/>
                  <a:pt x="2152" y="1158"/>
                  <a:pt x="2152" y="1158"/>
                </a:cubicBezTo>
                <a:lnTo>
                  <a:pt x="1655" y="1274"/>
                </a:lnTo>
                <a:close/>
                <a:moveTo>
                  <a:pt x="567" y="1481"/>
                </a:moveTo>
                <a:lnTo>
                  <a:pt x="567" y="1481"/>
                </a:lnTo>
                <a:cubicBezTo>
                  <a:pt x="567" y="1458"/>
                  <a:pt x="556" y="1435"/>
                  <a:pt x="521" y="1435"/>
                </a:cubicBezTo>
                <a:cubicBezTo>
                  <a:pt x="324" y="1435"/>
                  <a:pt x="324" y="1435"/>
                  <a:pt x="324" y="1435"/>
                </a:cubicBezTo>
                <a:cubicBezTo>
                  <a:pt x="301" y="1435"/>
                  <a:pt x="278" y="1458"/>
                  <a:pt x="278" y="1481"/>
                </a:cubicBezTo>
                <a:cubicBezTo>
                  <a:pt x="278" y="1504"/>
                  <a:pt x="301" y="1527"/>
                  <a:pt x="324" y="1527"/>
                </a:cubicBezTo>
                <a:cubicBezTo>
                  <a:pt x="521" y="1527"/>
                  <a:pt x="521" y="1527"/>
                  <a:pt x="521" y="1527"/>
                </a:cubicBezTo>
                <a:cubicBezTo>
                  <a:pt x="556" y="1527"/>
                  <a:pt x="567" y="1504"/>
                  <a:pt x="567" y="1481"/>
                </a:cubicBezTo>
                <a:close/>
                <a:moveTo>
                  <a:pt x="1482" y="556"/>
                </a:moveTo>
                <a:lnTo>
                  <a:pt x="1482" y="556"/>
                </a:lnTo>
                <a:cubicBezTo>
                  <a:pt x="1504" y="556"/>
                  <a:pt x="1527" y="533"/>
                  <a:pt x="1527" y="510"/>
                </a:cubicBezTo>
                <a:cubicBezTo>
                  <a:pt x="1527" y="324"/>
                  <a:pt x="1527" y="324"/>
                  <a:pt x="1527" y="324"/>
                </a:cubicBezTo>
                <a:cubicBezTo>
                  <a:pt x="1527" y="301"/>
                  <a:pt x="1504" y="278"/>
                  <a:pt x="1482" y="278"/>
                </a:cubicBezTo>
                <a:cubicBezTo>
                  <a:pt x="1459" y="278"/>
                  <a:pt x="1436" y="301"/>
                  <a:pt x="1436" y="324"/>
                </a:cubicBezTo>
                <a:cubicBezTo>
                  <a:pt x="1436" y="510"/>
                  <a:pt x="1436" y="510"/>
                  <a:pt x="1436" y="510"/>
                </a:cubicBezTo>
                <a:cubicBezTo>
                  <a:pt x="1436" y="533"/>
                  <a:pt x="1459" y="556"/>
                  <a:pt x="1482" y="556"/>
                </a:cubicBezTo>
                <a:close/>
                <a:moveTo>
                  <a:pt x="579" y="1805"/>
                </a:moveTo>
                <a:lnTo>
                  <a:pt x="579" y="1805"/>
                </a:lnTo>
                <a:cubicBezTo>
                  <a:pt x="394" y="1886"/>
                  <a:pt x="394" y="1886"/>
                  <a:pt x="394" y="1886"/>
                </a:cubicBezTo>
                <a:cubicBezTo>
                  <a:pt x="370" y="1886"/>
                  <a:pt x="359" y="1921"/>
                  <a:pt x="370" y="1944"/>
                </a:cubicBezTo>
                <a:cubicBezTo>
                  <a:pt x="382" y="1956"/>
                  <a:pt x="394" y="1967"/>
                  <a:pt x="417" y="1967"/>
                </a:cubicBezTo>
                <a:lnTo>
                  <a:pt x="428" y="1967"/>
                </a:lnTo>
                <a:cubicBezTo>
                  <a:pt x="613" y="1886"/>
                  <a:pt x="613" y="1886"/>
                  <a:pt x="613" y="1886"/>
                </a:cubicBezTo>
                <a:cubicBezTo>
                  <a:pt x="637" y="1875"/>
                  <a:pt x="648" y="1852"/>
                  <a:pt x="637" y="1829"/>
                </a:cubicBezTo>
                <a:cubicBezTo>
                  <a:pt x="625" y="1805"/>
                  <a:pt x="602" y="1794"/>
                  <a:pt x="579" y="1805"/>
                </a:cubicBezTo>
                <a:close/>
                <a:moveTo>
                  <a:pt x="2303" y="1135"/>
                </a:moveTo>
                <a:lnTo>
                  <a:pt x="2303" y="1135"/>
                </a:lnTo>
                <a:cubicBezTo>
                  <a:pt x="2314" y="1158"/>
                  <a:pt x="2338" y="1169"/>
                  <a:pt x="2349" y="1169"/>
                </a:cubicBezTo>
                <a:cubicBezTo>
                  <a:pt x="2361" y="1169"/>
                  <a:pt x="2361" y="1169"/>
                  <a:pt x="2372" y="1169"/>
                </a:cubicBezTo>
                <a:cubicBezTo>
                  <a:pt x="2569" y="1077"/>
                  <a:pt x="2569" y="1077"/>
                  <a:pt x="2569" y="1077"/>
                </a:cubicBezTo>
                <a:cubicBezTo>
                  <a:pt x="2592" y="1077"/>
                  <a:pt x="2604" y="1042"/>
                  <a:pt x="2592" y="1019"/>
                </a:cubicBezTo>
                <a:cubicBezTo>
                  <a:pt x="2581" y="996"/>
                  <a:pt x="2557" y="984"/>
                  <a:pt x="2534" y="996"/>
                </a:cubicBezTo>
                <a:cubicBezTo>
                  <a:pt x="2338" y="1077"/>
                  <a:pt x="2338" y="1077"/>
                  <a:pt x="2338" y="1077"/>
                </a:cubicBezTo>
                <a:cubicBezTo>
                  <a:pt x="2314" y="1089"/>
                  <a:pt x="2303" y="1112"/>
                  <a:pt x="2303" y="1135"/>
                </a:cubicBezTo>
                <a:close/>
                <a:moveTo>
                  <a:pt x="1840" y="626"/>
                </a:moveTo>
                <a:lnTo>
                  <a:pt x="1840" y="626"/>
                </a:lnTo>
                <a:lnTo>
                  <a:pt x="1851" y="626"/>
                </a:lnTo>
                <a:cubicBezTo>
                  <a:pt x="1875" y="626"/>
                  <a:pt x="1886" y="614"/>
                  <a:pt x="1898" y="602"/>
                </a:cubicBezTo>
                <a:cubicBezTo>
                  <a:pt x="1967" y="428"/>
                  <a:pt x="1967" y="428"/>
                  <a:pt x="1967" y="428"/>
                </a:cubicBezTo>
                <a:cubicBezTo>
                  <a:pt x="1979" y="405"/>
                  <a:pt x="1967" y="382"/>
                  <a:pt x="1944" y="371"/>
                </a:cubicBezTo>
                <a:cubicBezTo>
                  <a:pt x="1921" y="359"/>
                  <a:pt x="1886" y="371"/>
                  <a:pt x="1886" y="394"/>
                </a:cubicBezTo>
                <a:cubicBezTo>
                  <a:pt x="1805" y="567"/>
                  <a:pt x="1805" y="567"/>
                  <a:pt x="1805" y="567"/>
                </a:cubicBezTo>
                <a:cubicBezTo>
                  <a:pt x="1805" y="591"/>
                  <a:pt x="1816" y="614"/>
                  <a:pt x="1840" y="626"/>
                </a:cubicBezTo>
                <a:close/>
                <a:moveTo>
                  <a:pt x="695" y="626"/>
                </a:moveTo>
                <a:lnTo>
                  <a:pt x="695" y="626"/>
                </a:lnTo>
                <a:cubicBezTo>
                  <a:pt x="683" y="614"/>
                  <a:pt x="648" y="614"/>
                  <a:pt x="625" y="626"/>
                </a:cubicBezTo>
                <a:cubicBezTo>
                  <a:pt x="613" y="648"/>
                  <a:pt x="613" y="683"/>
                  <a:pt x="625" y="695"/>
                </a:cubicBezTo>
                <a:cubicBezTo>
                  <a:pt x="776" y="834"/>
                  <a:pt x="776" y="834"/>
                  <a:pt x="776" y="834"/>
                </a:cubicBezTo>
                <a:cubicBezTo>
                  <a:pt x="776" y="845"/>
                  <a:pt x="799" y="857"/>
                  <a:pt x="811" y="857"/>
                </a:cubicBezTo>
                <a:cubicBezTo>
                  <a:pt x="822" y="857"/>
                  <a:pt x="833" y="845"/>
                  <a:pt x="833" y="834"/>
                </a:cubicBezTo>
                <a:cubicBezTo>
                  <a:pt x="857" y="822"/>
                  <a:pt x="857" y="787"/>
                  <a:pt x="833" y="776"/>
                </a:cubicBezTo>
                <a:lnTo>
                  <a:pt x="695" y="626"/>
                </a:lnTo>
                <a:close/>
                <a:moveTo>
                  <a:pt x="2569" y="1886"/>
                </a:moveTo>
                <a:lnTo>
                  <a:pt x="2569" y="1886"/>
                </a:lnTo>
                <a:cubicBezTo>
                  <a:pt x="2372" y="1794"/>
                  <a:pt x="2372" y="1794"/>
                  <a:pt x="2372" y="1794"/>
                </a:cubicBezTo>
                <a:cubicBezTo>
                  <a:pt x="2349" y="1794"/>
                  <a:pt x="2314" y="1805"/>
                  <a:pt x="2303" y="1829"/>
                </a:cubicBezTo>
                <a:cubicBezTo>
                  <a:pt x="2303" y="1852"/>
                  <a:pt x="2314" y="1875"/>
                  <a:pt x="2338" y="1886"/>
                </a:cubicBezTo>
                <a:cubicBezTo>
                  <a:pt x="2534" y="1967"/>
                  <a:pt x="2534" y="1967"/>
                  <a:pt x="2534" y="1967"/>
                </a:cubicBezTo>
                <a:lnTo>
                  <a:pt x="2546" y="1967"/>
                </a:lnTo>
                <a:cubicBezTo>
                  <a:pt x="2569" y="1967"/>
                  <a:pt x="2581" y="1956"/>
                  <a:pt x="2592" y="1944"/>
                </a:cubicBezTo>
                <a:cubicBezTo>
                  <a:pt x="2604" y="1921"/>
                  <a:pt x="2592" y="1886"/>
                  <a:pt x="2569" y="1886"/>
                </a:cubicBezTo>
                <a:close/>
                <a:moveTo>
                  <a:pt x="2639" y="1435"/>
                </a:moveTo>
                <a:lnTo>
                  <a:pt x="2639" y="1435"/>
                </a:lnTo>
                <a:cubicBezTo>
                  <a:pt x="2418" y="1435"/>
                  <a:pt x="2418" y="1435"/>
                  <a:pt x="2418" y="1435"/>
                </a:cubicBezTo>
                <a:cubicBezTo>
                  <a:pt x="2396" y="1435"/>
                  <a:pt x="2372" y="1458"/>
                  <a:pt x="2372" y="1481"/>
                </a:cubicBezTo>
                <a:cubicBezTo>
                  <a:pt x="2372" y="1504"/>
                  <a:pt x="2396" y="1527"/>
                  <a:pt x="2418" y="1527"/>
                </a:cubicBezTo>
                <a:cubicBezTo>
                  <a:pt x="2639" y="1527"/>
                  <a:pt x="2639" y="1527"/>
                  <a:pt x="2639" y="1527"/>
                </a:cubicBezTo>
                <a:cubicBezTo>
                  <a:pt x="2662" y="1527"/>
                  <a:pt x="2685" y="1504"/>
                  <a:pt x="2685" y="1481"/>
                </a:cubicBezTo>
                <a:cubicBezTo>
                  <a:pt x="2685" y="1458"/>
                  <a:pt x="2662" y="1435"/>
                  <a:pt x="2639" y="1435"/>
                </a:cubicBezTo>
                <a:close/>
                <a:moveTo>
                  <a:pt x="1077" y="394"/>
                </a:moveTo>
                <a:lnTo>
                  <a:pt x="1077" y="394"/>
                </a:lnTo>
                <a:cubicBezTo>
                  <a:pt x="1077" y="371"/>
                  <a:pt x="1042" y="359"/>
                  <a:pt x="1019" y="371"/>
                </a:cubicBezTo>
                <a:cubicBezTo>
                  <a:pt x="996" y="382"/>
                  <a:pt x="984" y="405"/>
                  <a:pt x="996" y="428"/>
                </a:cubicBezTo>
                <a:cubicBezTo>
                  <a:pt x="1065" y="602"/>
                  <a:pt x="1065" y="602"/>
                  <a:pt x="1065" y="602"/>
                </a:cubicBezTo>
                <a:cubicBezTo>
                  <a:pt x="1077" y="614"/>
                  <a:pt x="1088" y="626"/>
                  <a:pt x="1111" y="626"/>
                </a:cubicBezTo>
                <a:lnTo>
                  <a:pt x="1123" y="626"/>
                </a:lnTo>
                <a:cubicBezTo>
                  <a:pt x="1146" y="614"/>
                  <a:pt x="1158" y="591"/>
                  <a:pt x="1158" y="567"/>
                </a:cubicBezTo>
                <a:lnTo>
                  <a:pt x="1077" y="394"/>
                </a:lnTo>
                <a:close/>
                <a:moveTo>
                  <a:pt x="2338" y="626"/>
                </a:moveTo>
                <a:lnTo>
                  <a:pt x="2338" y="626"/>
                </a:lnTo>
                <a:cubicBezTo>
                  <a:pt x="2314" y="614"/>
                  <a:pt x="2280" y="614"/>
                  <a:pt x="2268" y="626"/>
                </a:cubicBezTo>
                <a:cubicBezTo>
                  <a:pt x="2141" y="764"/>
                  <a:pt x="2141" y="764"/>
                  <a:pt x="2141" y="764"/>
                </a:cubicBezTo>
                <a:cubicBezTo>
                  <a:pt x="2118" y="776"/>
                  <a:pt x="2118" y="811"/>
                  <a:pt x="2141" y="822"/>
                </a:cubicBezTo>
                <a:cubicBezTo>
                  <a:pt x="2141" y="834"/>
                  <a:pt x="2152" y="845"/>
                  <a:pt x="2164" y="845"/>
                </a:cubicBezTo>
                <a:cubicBezTo>
                  <a:pt x="2175" y="845"/>
                  <a:pt x="2187" y="834"/>
                  <a:pt x="2199" y="822"/>
                </a:cubicBezTo>
                <a:cubicBezTo>
                  <a:pt x="2338" y="695"/>
                  <a:pt x="2338" y="695"/>
                  <a:pt x="2338" y="695"/>
                </a:cubicBezTo>
                <a:cubicBezTo>
                  <a:pt x="2349" y="683"/>
                  <a:pt x="2349" y="648"/>
                  <a:pt x="2338" y="626"/>
                </a:cubicBezTo>
                <a:close/>
                <a:moveTo>
                  <a:pt x="613" y="1077"/>
                </a:moveTo>
                <a:lnTo>
                  <a:pt x="613" y="1077"/>
                </a:lnTo>
                <a:cubicBezTo>
                  <a:pt x="428" y="996"/>
                  <a:pt x="428" y="996"/>
                  <a:pt x="428" y="996"/>
                </a:cubicBezTo>
                <a:cubicBezTo>
                  <a:pt x="405" y="984"/>
                  <a:pt x="382" y="996"/>
                  <a:pt x="370" y="1019"/>
                </a:cubicBezTo>
                <a:cubicBezTo>
                  <a:pt x="359" y="1042"/>
                  <a:pt x="370" y="1077"/>
                  <a:pt x="394" y="1077"/>
                </a:cubicBezTo>
                <a:cubicBezTo>
                  <a:pt x="579" y="1158"/>
                  <a:pt x="579" y="1158"/>
                  <a:pt x="579" y="1158"/>
                </a:cubicBezTo>
                <a:cubicBezTo>
                  <a:pt x="590" y="1158"/>
                  <a:pt x="590" y="1158"/>
                  <a:pt x="602" y="1158"/>
                </a:cubicBezTo>
                <a:cubicBezTo>
                  <a:pt x="613" y="1158"/>
                  <a:pt x="637" y="1146"/>
                  <a:pt x="637" y="1135"/>
                </a:cubicBezTo>
                <a:cubicBezTo>
                  <a:pt x="648" y="1112"/>
                  <a:pt x="637" y="1089"/>
                  <a:pt x="613" y="1077"/>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17" name="Freeform 4">
            <a:extLst>
              <a:ext uri="{FF2B5EF4-FFF2-40B4-BE49-F238E27FC236}">
                <a16:creationId xmlns:a16="http://schemas.microsoft.com/office/drawing/2014/main" xmlns="" id="{EFC449D0-3101-524A-87CB-F2E985A04112}"/>
              </a:ext>
            </a:extLst>
          </p:cNvPr>
          <p:cNvSpPr/>
          <p:nvPr/>
        </p:nvSpPr>
        <p:spPr>
          <a:xfrm>
            <a:off x="3411141" y="1630639"/>
            <a:ext cx="516277" cy="458778"/>
          </a:xfrm>
          <a:custGeom>
            <a:avLst/>
            <a:gdLst/>
            <a:ahLst/>
            <a:cxnLst/>
            <a:rect l="0" t="0" r="r" b="b"/>
            <a:pathLst>
              <a:path w="2550" h="2266">
                <a:moveTo>
                  <a:pt x="2450" y="1901"/>
                </a:moveTo>
                <a:lnTo>
                  <a:pt x="2450" y="1901"/>
                </a:lnTo>
                <a:cubicBezTo>
                  <a:pt x="2450" y="1802"/>
                  <a:pt x="2450" y="1802"/>
                  <a:pt x="2450" y="1802"/>
                </a:cubicBezTo>
                <a:cubicBezTo>
                  <a:pt x="2253" y="1615"/>
                  <a:pt x="2253" y="1615"/>
                  <a:pt x="2253" y="1615"/>
                </a:cubicBezTo>
                <a:cubicBezTo>
                  <a:pt x="2035" y="1615"/>
                  <a:pt x="2035" y="1615"/>
                  <a:pt x="2035" y="1615"/>
                </a:cubicBezTo>
                <a:cubicBezTo>
                  <a:pt x="2025" y="1635"/>
                  <a:pt x="2016" y="1664"/>
                  <a:pt x="2016" y="1694"/>
                </a:cubicBezTo>
                <a:cubicBezTo>
                  <a:pt x="2223" y="1694"/>
                  <a:pt x="2223" y="1694"/>
                  <a:pt x="2223" y="1694"/>
                </a:cubicBezTo>
                <a:cubicBezTo>
                  <a:pt x="2371" y="1842"/>
                  <a:pt x="2371" y="1842"/>
                  <a:pt x="2371" y="1842"/>
                </a:cubicBezTo>
                <a:cubicBezTo>
                  <a:pt x="2371" y="1901"/>
                  <a:pt x="2371" y="1901"/>
                  <a:pt x="2371" y="1901"/>
                </a:cubicBezTo>
                <a:cubicBezTo>
                  <a:pt x="2312" y="1921"/>
                  <a:pt x="2272" y="1970"/>
                  <a:pt x="2272" y="2029"/>
                </a:cubicBezTo>
                <a:cubicBezTo>
                  <a:pt x="2272" y="2108"/>
                  <a:pt x="2332" y="2167"/>
                  <a:pt x="2411" y="2167"/>
                </a:cubicBezTo>
                <a:cubicBezTo>
                  <a:pt x="2480" y="2167"/>
                  <a:pt x="2549" y="2108"/>
                  <a:pt x="2549" y="2029"/>
                </a:cubicBezTo>
                <a:cubicBezTo>
                  <a:pt x="2549" y="1970"/>
                  <a:pt x="2500" y="1921"/>
                  <a:pt x="2450" y="1901"/>
                </a:cubicBezTo>
                <a:moveTo>
                  <a:pt x="2411" y="2088"/>
                </a:moveTo>
                <a:lnTo>
                  <a:pt x="2411" y="2088"/>
                </a:lnTo>
                <a:cubicBezTo>
                  <a:pt x="2371" y="2088"/>
                  <a:pt x="2351" y="2068"/>
                  <a:pt x="2351" y="2029"/>
                </a:cubicBezTo>
                <a:cubicBezTo>
                  <a:pt x="2351" y="1999"/>
                  <a:pt x="2371" y="1970"/>
                  <a:pt x="2411" y="1970"/>
                </a:cubicBezTo>
                <a:cubicBezTo>
                  <a:pt x="2441" y="1970"/>
                  <a:pt x="2470" y="1999"/>
                  <a:pt x="2470" y="2029"/>
                </a:cubicBezTo>
                <a:cubicBezTo>
                  <a:pt x="2470" y="2068"/>
                  <a:pt x="2441" y="2088"/>
                  <a:pt x="2411" y="2088"/>
                </a:cubicBezTo>
                <a:moveTo>
                  <a:pt x="2371" y="798"/>
                </a:moveTo>
                <a:lnTo>
                  <a:pt x="2371" y="798"/>
                </a:lnTo>
                <a:cubicBezTo>
                  <a:pt x="2371" y="1152"/>
                  <a:pt x="2371" y="1152"/>
                  <a:pt x="2371" y="1152"/>
                </a:cubicBezTo>
                <a:cubicBezTo>
                  <a:pt x="2223" y="1300"/>
                  <a:pt x="2223" y="1300"/>
                  <a:pt x="2223" y="1300"/>
                </a:cubicBezTo>
                <a:cubicBezTo>
                  <a:pt x="1986" y="1300"/>
                  <a:pt x="1986" y="1300"/>
                  <a:pt x="1986" y="1300"/>
                </a:cubicBezTo>
                <a:cubicBezTo>
                  <a:pt x="1996" y="1320"/>
                  <a:pt x="2006" y="1349"/>
                  <a:pt x="2016" y="1379"/>
                </a:cubicBezTo>
                <a:cubicBezTo>
                  <a:pt x="2253" y="1379"/>
                  <a:pt x="2253" y="1379"/>
                  <a:pt x="2253" y="1379"/>
                </a:cubicBezTo>
                <a:cubicBezTo>
                  <a:pt x="2450" y="1182"/>
                  <a:pt x="2450" y="1182"/>
                  <a:pt x="2450" y="1182"/>
                </a:cubicBezTo>
                <a:cubicBezTo>
                  <a:pt x="2450" y="798"/>
                  <a:pt x="2450" y="798"/>
                  <a:pt x="2450" y="798"/>
                </a:cubicBezTo>
                <a:cubicBezTo>
                  <a:pt x="2500" y="778"/>
                  <a:pt x="2549" y="729"/>
                  <a:pt x="2549" y="670"/>
                </a:cubicBezTo>
                <a:cubicBezTo>
                  <a:pt x="2549" y="591"/>
                  <a:pt x="2480" y="532"/>
                  <a:pt x="2411" y="532"/>
                </a:cubicBezTo>
                <a:cubicBezTo>
                  <a:pt x="2332" y="532"/>
                  <a:pt x="2272" y="591"/>
                  <a:pt x="2272" y="670"/>
                </a:cubicBezTo>
                <a:cubicBezTo>
                  <a:pt x="2272" y="729"/>
                  <a:pt x="2312" y="778"/>
                  <a:pt x="2371" y="798"/>
                </a:cubicBezTo>
                <a:moveTo>
                  <a:pt x="2411" y="611"/>
                </a:moveTo>
                <a:lnTo>
                  <a:pt x="2411" y="611"/>
                </a:lnTo>
                <a:cubicBezTo>
                  <a:pt x="2441" y="611"/>
                  <a:pt x="2470" y="631"/>
                  <a:pt x="2470" y="670"/>
                </a:cubicBezTo>
                <a:cubicBezTo>
                  <a:pt x="2470" y="700"/>
                  <a:pt x="2441" y="729"/>
                  <a:pt x="2411" y="729"/>
                </a:cubicBezTo>
                <a:cubicBezTo>
                  <a:pt x="2371" y="729"/>
                  <a:pt x="2351" y="700"/>
                  <a:pt x="2351" y="670"/>
                </a:cubicBezTo>
                <a:cubicBezTo>
                  <a:pt x="2351" y="631"/>
                  <a:pt x="2371" y="611"/>
                  <a:pt x="2411" y="611"/>
                </a:cubicBezTo>
                <a:moveTo>
                  <a:pt x="2134" y="296"/>
                </a:moveTo>
                <a:lnTo>
                  <a:pt x="2134" y="296"/>
                </a:lnTo>
                <a:cubicBezTo>
                  <a:pt x="2134" y="936"/>
                  <a:pt x="2134" y="936"/>
                  <a:pt x="2134" y="936"/>
                </a:cubicBezTo>
                <a:cubicBezTo>
                  <a:pt x="2085" y="985"/>
                  <a:pt x="2085" y="985"/>
                  <a:pt x="2085" y="985"/>
                </a:cubicBezTo>
                <a:cubicBezTo>
                  <a:pt x="2035" y="985"/>
                  <a:pt x="2035" y="985"/>
                  <a:pt x="2035" y="985"/>
                </a:cubicBezTo>
                <a:cubicBezTo>
                  <a:pt x="2035" y="1005"/>
                  <a:pt x="2035" y="1034"/>
                  <a:pt x="2025" y="1064"/>
                </a:cubicBezTo>
                <a:cubicBezTo>
                  <a:pt x="2124" y="1064"/>
                  <a:pt x="2124" y="1064"/>
                  <a:pt x="2124" y="1064"/>
                </a:cubicBezTo>
                <a:cubicBezTo>
                  <a:pt x="2213" y="975"/>
                  <a:pt x="2213" y="975"/>
                  <a:pt x="2213" y="975"/>
                </a:cubicBezTo>
                <a:cubicBezTo>
                  <a:pt x="2213" y="296"/>
                  <a:pt x="2213" y="296"/>
                  <a:pt x="2213" y="296"/>
                </a:cubicBezTo>
                <a:cubicBezTo>
                  <a:pt x="2263" y="286"/>
                  <a:pt x="2312" y="227"/>
                  <a:pt x="2312" y="168"/>
                </a:cubicBezTo>
                <a:cubicBezTo>
                  <a:pt x="2312" y="89"/>
                  <a:pt x="2243" y="30"/>
                  <a:pt x="2174" y="30"/>
                </a:cubicBezTo>
                <a:cubicBezTo>
                  <a:pt x="2095" y="30"/>
                  <a:pt x="2035" y="89"/>
                  <a:pt x="2035" y="168"/>
                </a:cubicBezTo>
                <a:cubicBezTo>
                  <a:pt x="2035" y="227"/>
                  <a:pt x="2075" y="286"/>
                  <a:pt x="2134" y="296"/>
                </a:cubicBezTo>
                <a:moveTo>
                  <a:pt x="2174" y="109"/>
                </a:moveTo>
                <a:lnTo>
                  <a:pt x="2174" y="109"/>
                </a:lnTo>
                <a:cubicBezTo>
                  <a:pt x="2203" y="109"/>
                  <a:pt x="2233" y="138"/>
                  <a:pt x="2233" y="168"/>
                </a:cubicBezTo>
                <a:cubicBezTo>
                  <a:pt x="2233" y="197"/>
                  <a:pt x="2203" y="227"/>
                  <a:pt x="2174" y="227"/>
                </a:cubicBezTo>
                <a:cubicBezTo>
                  <a:pt x="2134" y="227"/>
                  <a:pt x="2114" y="197"/>
                  <a:pt x="2114" y="168"/>
                </a:cubicBezTo>
                <a:cubicBezTo>
                  <a:pt x="2114" y="138"/>
                  <a:pt x="2134" y="109"/>
                  <a:pt x="2174" y="109"/>
                </a:cubicBezTo>
                <a:moveTo>
                  <a:pt x="336" y="1398"/>
                </a:moveTo>
                <a:lnTo>
                  <a:pt x="336" y="1398"/>
                </a:lnTo>
                <a:cubicBezTo>
                  <a:pt x="306" y="1398"/>
                  <a:pt x="277" y="1369"/>
                  <a:pt x="277" y="1340"/>
                </a:cubicBezTo>
                <a:cubicBezTo>
                  <a:pt x="277" y="1300"/>
                  <a:pt x="306" y="1280"/>
                  <a:pt x="336" y="1280"/>
                </a:cubicBezTo>
                <a:cubicBezTo>
                  <a:pt x="375" y="1280"/>
                  <a:pt x="395" y="1300"/>
                  <a:pt x="395" y="1340"/>
                </a:cubicBezTo>
                <a:cubicBezTo>
                  <a:pt x="395" y="1369"/>
                  <a:pt x="375" y="1398"/>
                  <a:pt x="336" y="1398"/>
                </a:cubicBezTo>
                <a:moveTo>
                  <a:pt x="692" y="453"/>
                </a:moveTo>
                <a:lnTo>
                  <a:pt x="692" y="453"/>
                </a:lnTo>
                <a:cubicBezTo>
                  <a:pt x="692" y="424"/>
                  <a:pt x="662" y="394"/>
                  <a:pt x="632" y="394"/>
                </a:cubicBezTo>
                <a:cubicBezTo>
                  <a:pt x="593" y="394"/>
                  <a:pt x="573" y="424"/>
                  <a:pt x="573" y="453"/>
                </a:cubicBezTo>
                <a:cubicBezTo>
                  <a:pt x="573" y="493"/>
                  <a:pt x="593" y="512"/>
                  <a:pt x="632" y="512"/>
                </a:cubicBezTo>
                <a:cubicBezTo>
                  <a:pt x="662" y="512"/>
                  <a:pt x="692" y="493"/>
                  <a:pt x="692" y="453"/>
                </a:cubicBezTo>
                <a:moveTo>
                  <a:pt x="909" y="1694"/>
                </a:moveTo>
                <a:lnTo>
                  <a:pt x="909" y="1694"/>
                </a:lnTo>
                <a:cubicBezTo>
                  <a:pt x="879" y="1684"/>
                  <a:pt x="850" y="1674"/>
                  <a:pt x="820" y="1655"/>
                </a:cubicBezTo>
                <a:cubicBezTo>
                  <a:pt x="820" y="1556"/>
                  <a:pt x="820" y="1556"/>
                  <a:pt x="820" y="1556"/>
                </a:cubicBezTo>
                <a:cubicBezTo>
                  <a:pt x="810" y="1546"/>
                  <a:pt x="800" y="1537"/>
                  <a:pt x="791" y="1527"/>
                </a:cubicBezTo>
                <a:cubicBezTo>
                  <a:pt x="781" y="1517"/>
                  <a:pt x="771" y="1507"/>
                  <a:pt x="761" y="1497"/>
                </a:cubicBezTo>
                <a:cubicBezTo>
                  <a:pt x="662" y="1497"/>
                  <a:pt x="662" y="1497"/>
                  <a:pt x="662" y="1497"/>
                </a:cubicBezTo>
                <a:cubicBezTo>
                  <a:pt x="642" y="1468"/>
                  <a:pt x="632" y="1438"/>
                  <a:pt x="623" y="1409"/>
                </a:cubicBezTo>
                <a:cubicBezTo>
                  <a:pt x="702" y="1340"/>
                  <a:pt x="702" y="1340"/>
                  <a:pt x="702" y="1340"/>
                </a:cubicBezTo>
                <a:cubicBezTo>
                  <a:pt x="692" y="1310"/>
                  <a:pt x="692" y="1280"/>
                  <a:pt x="702" y="1251"/>
                </a:cubicBezTo>
                <a:cubicBezTo>
                  <a:pt x="623" y="1182"/>
                  <a:pt x="623" y="1182"/>
                  <a:pt x="623" y="1182"/>
                </a:cubicBezTo>
                <a:cubicBezTo>
                  <a:pt x="632" y="1152"/>
                  <a:pt x="642" y="1123"/>
                  <a:pt x="662" y="1093"/>
                </a:cubicBezTo>
                <a:cubicBezTo>
                  <a:pt x="771" y="1093"/>
                  <a:pt x="771" y="1093"/>
                  <a:pt x="771" y="1093"/>
                </a:cubicBezTo>
                <a:cubicBezTo>
                  <a:pt x="771" y="1083"/>
                  <a:pt x="781" y="1074"/>
                  <a:pt x="791" y="1064"/>
                </a:cubicBezTo>
                <a:cubicBezTo>
                  <a:pt x="800" y="1054"/>
                  <a:pt x="820" y="1044"/>
                  <a:pt x="830" y="1034"/>
                </a:cubicBezTo>
                <a:cubicBezTo>
                  <a:pt x="820" y="936"/>
                  <a:pt x="820" y="936"/>
                  <a:pt x="820" y="936"/>
                </a:cubicBezTo>
                <a:cubicBezTo>
                  <a:pt x="850" y="916"/>
                  <a:pt x="879" y="906"/>
                  <a:pt x="919" y="897"/>
                </a:cubicBezTo>
                <a:cubicBezTo>
                  <a:pt x="988" y="975"/>
                  <a:pt x="988" y="975"/>
                  <a:pt x="988" y="975"/>
                </a:cubicBezTo>
                <a:lnTo>
                  <a:pt x="988" y="975"/>
                </a:lnTo>
                <a:cubicBezTo>
                  <a:pt x="988" y="286"/>
                  <a:pt x="988" y="286"/>
                  <a:pt x="988" y="286"/>
                </a:cubicBezTo>
                <a:cubicBezTo>
                  <a:pt x="988" y="177"/>
                  <a:pt x="899" y="79"/>
                  <a:pt x="800" y="49"/>
                </a:cubicBezTo>
                <a:cubicBezTo>
                  <a:pt x="662" y="0"/>
                  <a:pt x="494" y="79"/>
                  <a:pt x="454" y="237"/>
                </a:cubicBezTo>
                <a:cubicBezTo>
                  <a:pt x="296" y="296"/>
                  <a:pt x="178" y="443"/>
                  <a:pt x="188" y="631"/>
                </a:cubicBezTo>
                <a:cubicBezTo>
                  <a:pt x="69" y="729"/>
                  <a:pt x="20" y="857"/>
                  <a:pt x="10" y="985"/>
                </a:cubicBezTo>
                <a:lnTo>
                  <a:pt x="10" y="985"/>
                </a:lnTo>
                <a:lnTo>
                  <a:pt x="10" y="985"/>
                </a:lnTo>
                <a:cubicBezTo>
                  <a:pt x="405" y="985"/>
                  <a:pt x="405" y="985"/>
                  <a:pt x="405" y="985"/>
                </a:cubicBezTo>
                <a:cubicBezTo>
                  <a:pt x="593" y="798"/>
                  <a:pt x="593" y="798"/>
                  <a:pt x="593" y="798"/>
                </a:cubicBezTo>
                <a:cubicBezTo>
                  <a:pt x="593" y="591"/>
                  <a:pt x="593" y="591"/>
                  <a:pt x="593" y="591"/>
                </a:cubicBezTo>
                <a:cubicBezTo>
                  <a:pt x="533" y="571"/>
                  <a:pt x="494" y="522"/>
                  <a:pt x="494" y="453"/>
                </a:cubicBezTo>
                <a:cubicBezTo>
                  <a:pt x="494" y="384"/>
                  <a:pt x="553" y="315"/>
                  <a:pt x="632" y="315"/>
                </a:cubicBezTo>
                <a:cubicBezTo>
                  <a:pt x="702" y="315"/>
                  <a:pt x="771" y="384"/>
                  <a:pt x="771" y="453"/>
                </a:cubicBezTo>
                <a:cubicBezTo>
                  <a:pt x="771" y="522"/>
                  <a:pt x="721" y="571"/>
                  <a:pt x="672" y="591"/>
                </a:cubicBezTo>
                <a:cubicBezTo>
                  <a:pt x="672" y="827"/>
                  <a:pt x="672" y="827"/>
                  <a:pt x="672" y="827"/>
                </a:cubicBezTo>
                <a:cubicBezTo>
                  <a:pt x="435" y="1064"/>
                  <a:pt x="435" y="1064"/>
                  <a:pt x="435" y="1064"/>
                </a:cubicBezTo>
                <a:cubicBezTo>
                  <a:pt x="20" y="1064"/>
                  <a:pt x="20" y="1064"/>
                  <a:pt x="20" y="1064"/>
                </a:cubicBezTo>
                <a:lnTo>
                  <a:pt x="20" y="1064"/>
                </a:lnTo>
                <a:cubicBezTo>
                  <a:pt x="30" y="1123"/>
                  <a:pt x="49" y="1192"/>
                  <a:pt x="89" y="1251"/>
                </a:cubicBezTo>
                <a:cubicBezTo>
                  <a:pt x="79" y="1261"/>
                  <a:pt x="69" y="1280"/>
                  <a:pt x="59" y="1300"/>
                </a:cubicBezTo>
                <a:lnTo>
                  <a:pt x="59" y="1300"/>
                </a:lnTo>
                <a:cubicBezTo>
                  <a:pt x="208" y="1300"/>
                  <a:pt x="208" y="1300"/>
                  <a:pt x="208" y="1300"/>
                </a:cubicBezTo>
                <a:cubicBezTo>
                  <a:pt x="227" y="1241"/>
                  <a:pt x="277" y="1202"/>
                  <a:pt x="336" y="1202"/>
                </a:cubicBezTo>
                <a:cubicBezTo>
                  <a:pt x="415" y="1202"/>
                  <a:pt x="474" y="1261"/>
                  <a:pt x="474" y="1340"/>
                </a:cubicBezTo>
                <a:cubicBezTo>
                  <a:pt x="474" y="1409"/>
                  <a:pt x="415" y="1477"/>
                  <a:pt x="336" y="1477"/>
                </a:cubicBezTo>
                <a:cubicBezTo>
                  <a:pt x="277" y="1477"/>
                  <a:pt x="227" y="1428"/>
                  <a:pt x="208" y="1379"/>
                </a:cubicBezTo>
                <a:cubicBezTo>
                  <a:pt x="30" y="1379"/>
                  <a:pt x="30" y="1379"/>
                  <a:pt x="30" y="1379"/>
                </a:cubicBezTo>
                <a:lnTo>
                  <a:pt x="30" y="1379"/>
                </a:lnTo>
                <a:cubicBezTo>
                  <a:pt x="10" y="1448"/>
                  <a:pt x="0" y="1537"/>
                  <a:pt x="20" y="1615"/>
                </a:cubicBezTo>
                <a:lnTo>
                  <a:pt x="20" y="1615"/>
                </a:lnTo>
                <a:cubicBezTo>
                  <a:pt x="474" y="1615"/>
                  <a:pt x="474" y="1615"/>
                  <a:pt x="474" y="1615"/>
                </a:cubicBezTo>
                <a:cubicBezTo>
                  <a:pt x="603" y="1743"/>
                  <a:pt x="603" y="1743"/>
                  <a:pt x="603" y="1743"/>
                </a:cubicBezTo>
                <a:cubicBezTo>
                  <a:pt x="623" y="1733"/>
                  <a:pt x="642" y="1724"/>
                  <a:pt x="672" y="1724"/>
                </a:cubicBezTo>
                <a:cubicBezTo>
                  <a:pt x="741" y="1724"/>
                  <a:pt x="810" y="1783"/>
                  <a:pt x="810" y="1861"/>
                </a:cubicBezTo>
                <a:cubicBezTo>
                  <a:pt x="810" y="1940"/>
                  <a:pt x="741" y="1999"/>
                  <a:pt x="672" y="1999"/>
                </a:cubicBezTo>
                <a:cubicBezTo>
                  <a:pt x="593" y="1999"/>
                  <a:pt x="533" y="1940"/>
                  <a:pt x="533" y="1861"/>
                </a:cubicBezTo>
                <a:cubicBezTo>
                  <a:pt x="533" y="1842"/>
                  <a:pt x="533" y="1812"/>
                  <a:pt x="544" y="1792"/>
                </a:cubicBezTo>
                <a:cubicBezTo>
                  <a:pt x="445" y="1694"/>
                  <a:pt x="445" y="1694"/>
                  <a:pt x="445" y="1694"/>
                </a:cubicBezTo>
                <a:cubicBezTo>
                  <a:pt x="40" y="1694"/>
                  <a:pt x="40" y="1694"/>
                  <a:pt x="40" y="1694"/>
                </a:cubicBezTo>
                <a:lnTo>
                  <a:pt x="40" y="1694"/>
                </a:lnTo>
                <a:cubicBezTo>
                  <a:pt x="40" y="1704"/>
                  <a:pt x="49" y="1714"/>
                  <a:pt x="49" y="1724"/>
                </a:cubicBezTo>
                <a:cubicBezTo>
                  <a:pt x="119" y="1891"/>
                  <a:pt x="267" y="2019"/>
                  <a:pt x="454" y="2058"/>
                </a:cubicBezTo>
                <a:cubicBezTo>
                  <a:pt x="474" y="2186"/>
                  <a:pt x="593" y="2265"/>
                  <a:pt x="721" y="2265"/>
                </a:cubicBezTo>
                <a:cubicBezTo>
                  <a:pt x="741" y="2265"/>
                  <a:pt x="771" y="2265"/>
                  <a:pt x="800" y="2255"/>
                </a:cubicBezTo>
                <a:cubicBezTo>
                  <a:pt x="909" y="2226"/>
                  <a:pt x="988" y="2127"/>
                  <a:pt x="988" y="2019"/>
                </a:cubicBezTo>
                <a:cubicBezTo>
                  <a:pt x="988" y="1625"/>
                  <a:pt x="988" y="1625"/>
                  <a:pt x="988" y="1625"/>
                </a:cubicBezTo>
                <a:cubicBezTo>
                  <a:pt x="978" y="1615"/>
                  <a:pt x="978" y="1615"/>
                  <a:pt x="978" y="1615"/>
                </a:cubicBezTo>
                <a:lnTo>
                  <a:pt x="909" y="1694"/>
                </a:lnTo>
                <a:moveTo>
                  <a:pt x="731" y="1861"/>
                </a:moveTo>
                <a:lnTo>
                  <a:pt x="731" y="1861"/>
                </a:lnTo>
                <a:cubicBezTo>
                  <a:pt x="731" y="1832"/>
                  <a:pt x="702" y="1802"/>
                  <a:pt x="672" y="1802"/>
                </a:cubicBezTo>
                <a:cubicBezTo>
                  <a:pt x="632" y="1802"/>
                  <a:pt x="613" y="1832"/>
                  <a:pt x="613" y="1861"/>
                </a:cubicBezTo>
                <a:cubicBezTo>
                  <a:pt x="613" y="1891"/>
                  <a:pt x="632" y="1921"/>
                  <a:pt x="672" y="1921"/>
                </a:cubicBezTo>
                <a:cubicBezTo>
                  <a:pt x="702" y="1921"/>
                  <a:pt x="731" y="1891"/>
                  <a:pt x="731" y="1861"/>
                </a:cubicBezTo>
                <a:moveTo>
                  <a:pt x="1324" y="1861"/>
                </a:moveTo>
                <a:lnTo>
                  <a:pt x="1324" y="1861"/>
                </a:lnTo>
                <a:cubicBezTo>
                  <a:pt x="1324" y="1891"/>
                  <a:pt x="1344" y="1921"/>
                  <a:pt x="1383" y="1921"/>
                </a:cubicBezTo>
                <a:cubicBezTo>
                  <a:pt x="1413" y="1921"/>
                  <a:pt x="1442" y="1891"/>
                  <a:pt x="1442" y="1861"/>
                </a:cubicBezTo>
                <a:cubicBezTo>
                  <a:pt x="1442" y="1832"/>
                  <a:pt x="1413" y="1802"/>
                  <a:pt x="1383" y="1802"/>
                </a:cubicBezTo>
                <a:cubicBezTo>
                  <a:pt x="1344" y="1802"/>
                  <a:pt x="1324" y="1832"/>
                  <a:pt x="1324" y="1861"/>
                </a:cubicBezTo>
                <a:moveTo>
                  <a:pt x="1650" y="1340"/>
                </a:moveTo>
                <a:lnTo>
                  <a:pt x="1650" y="1340"/>
                </a:lnTo>
                <a:cubicBezTo>
                  <a:pt x="1650" y="1369"/>
                  <a:pt x="1680" y="1398"/>
                  <a:pt x="1709" y="1398"/>
                </a:cubicBezTo>
                <a:cubicBezTo>
                  <a:pt x="1739" y="1398"/>
                  <a:pt x="1769" y="1369"/>
                  <a:pt x="1769" y="1340"/>
                </a:cubicBezTo>
                <a:cubicBezTo>
                  <a:pt x="1769" y="1300"/>
                  <a:pt x="1739" y="1280"/>
                  <a:pt x="1709" y="1280"/>
                </a:cubicBezTo>
                <a:cubicBezTo>
                  <a:pt x="1680" y="1280"/>
                  <a:pt x="1650" y="1300"/>
                  <a:pt x="1650" y="1340"/>
                </a:cubicBezTo>
                <a:moveTo>
                  <a:pt x="1482" y="453"/>
                </a:moveTo>
                <a:lnTo>
                  <a:pt x="1482" y="453"/>
                </a:lnTo>
                <a:cubicBezTo>
                  <a:pt x="1482" y="424"/>
                  <a:pt x="1453" y="394"/>
                  <a:pt x="1423" y="394"/>
                </a:cubicBezTo>
                <a:cubicBezTo>
                  <a:pt x="1383" y="394"/>
                  <a:pt x="1363" y="424"/>
                  <a:pt x="1363" y="453"/>
                </a:cubicBezTo>
                <a:cubicBezTo>
                  <a:pt x="1363" y="493"/>
                  <a:pt x="1383" y="512"/>
                  <a:pt x="1423" y="512"/>
                </a:cubicBezTo>
                <a:cubicBezTo>
                  <a:pt x="1453" y="512"/>
                  <a:pt x="1482" y="493"/>
                  <a:pt x="1482" y="453"/>
                </a:cubicBezTo>
                <a:moveTo>
                  <a:pt x="1166" y="1300"/>
                </a:moveTo>
                <a:lnTo>
                  <a:pt x="1166" y="1300"/>
                </a:lnTo>
                <a:cubicBezTo>
                  <a:pt x="1166" y="1221"/>
                  <a:pt x="1107" y="1152"/>
                  <a:pt x="1028" y="1152"/>
                </a:cubicBezTo>
                <a:cubicBezTo>
                  <a:pt x="949" y="1152"/>
                  <a:pt x="879" y="1221"/>
                  <a:pt x="879" y="1300"/>
                </a:cubicBezTo>
                <a:cubicBezTo>
                  <a:pt x="879" y="1379"/>
                  <a:pt x="949" y="1438"/>
                  <a:pt x="1028" y="1438"/>
                </a:cubicBezTo>
                <a:cubicBezTo>
                  <a:pt x="1107" y="1438"/>
                  <a:pt x="1166" y="1379"/>
                  <a:pt x="1166" y="1300"/>
                </a:cubicBezTo>
                <a:moveTo>
                  <a:pt x="2016" y="1379"/>
                </a:moveTo>
                <a:lnTo>
                  <a:pt x="2016" y="1379"/>
                </a:lnTo>
                <a:lnTo>
                  <a:pt x="2016" y="1379"/>
                </a:lnTo>
                <a:cubicBezTo>
                  <a:pt x="1838" y="1379"/>
                  <a:pt x="1838" y="1379"/>
                  <a:pt x="1838" y="1379"/>
                </a:cubicBezTo>
                <a:cubicBezTo>
                  <a:pt x="1828" y="1428"/>
                  <a:pt x="1769" y="1477"/>
                  <a:pt x="1709" y="1477"/>
                </a:cubicBezTo>
                <a:cubicBezTo>
                  <a:pt x="1630" y="1477"/>
                  <a:pt x="1571" y="1409"/>
                  <a:pt x="1571" y="1340"/>
                </a:cubicBezTo>
                <a:cubicBezTo>
                  <a:pt x="1571" y="1261"/>
                  <a:pt x="1630" y="1202"/>
                  <a:pt x="1709" y="1202"/>
                </a:cubicBezTo>
                <a:cubicBezTo>
                  <a:pt x="1769" y="1202"/>
                  <a:pt x="1828" y="1241"/>
                  <a:pt x="1838" y="1300"/>
                </a:cubicBezTo>
                <a:cubicBezTo>
                  <a:pt x="1986" y="1300"/>
                  <a:pt x="1986" y="1300"/>
                  <a:pt x="1986" y="1300"/>
                </a:cubicBezTo>
                <a:lnTo>
                  <a:pt x="1986" y="1300"/>
                </a:lnTo>
                <a:cubicBezTo>
                  <a:pt x="1976" y="1280"/>
                  <a:pt x="1966" y="1261"/>
                  <a:pt x="1956" y="1251"/>
                </a:cubicBezTo>
                <a:cubicBezTo>
                  <a:pt x="1996" y="1192"/>
                  <a:pt x="2016" y="1123"/>
                  <a:pt x="2025" y="1064"/>
                </a:cubicBezTo>
                <a:lnTo>
                  <a:pt x="2025" y="1064"/>
                </a:lnTo>
                <a:cubicBezTo>
                  <a:pt x="1611" y="1064"/>
                  <a:pt x="1611" y="1064"/>
                  <a:pt x="1611" y="1064"/>
                </a:cubicBezTo>
                <a:cubicBezTo>
                  <a:pt x="1383" y="827"/>
                  <a:pt x="1383" y="827"/>
                  <a:pt x="1383" y="827"/>
                </a:cubicBezTo>
                <a:cubicBezTo>
                  <a:pt x="1383" y="591"/>
                  <a:pt x="1383" y="591"/>
                  <a:pt x="1383" y="591"/>
                </a:cubicBezTo>
                <a:cubicBezTo>
                  <a:pt x="1324" y="571"/>
                  <a:pt x="1284" y="522"/>
                  <a:pt x="1284" y="453"/>
                </a:cubicBezTo>
                <a:cubicBezTo>
                  <a:pt x="1284" y="384"/>
                  <a:pt x="1344" y="315"/>
                  <a:pt x="1423" y="315"/>
                </a:cubicBezTo>
                <a:cubicBezTo>
                  <a:pt x="1492" y="315"/>
                  <a:pt x="1561" y="384"/>
                  <a:pt x="1561" y="453"/>
                </a:cubicBezTo>
                <a:cubicBezTo>
                  <a:pt x="1561" y="522"/>
                  <a:pt x="1512" y="571"/>
                  <a:pt x="1462" y="591"/>
                </a:cubicBezTo>
                <a:cubicBezTo>
                  <a:pt x="1462" y="798"/>
                  <a:pt x="1462" y="798"/>
                  <a:pt x="1462" y="798"/>
                </a:cubicBezTo>
                <a:cubicBezTo>
                  <a:pt x="1650" y="985"/>
                  <a:pt x="1650" y="985"/>
                  <a:pt x="1650" y="985"/>
                </a:cubicBezTo>
                <a:cubicBezTo>
                  <a:pt x="2035" y="985"/>
                  <a:pt x="2035" y="985"/>
                  <a:pt x="2035" y="985"/>
                </a:cubicBezTo>
                <a:lnTo>
                  <a:pt x="2035" y="985"/>
                </a:lnTo>
                <a:lnTo>
                  <a:pt x="2035" y="985"/>
                </a:lnTo>
                <a:cubicBezTo>
                  <a:pt x="2035" y="857"/>
                  <a:pt x="1976" y="729"/>
                  <a:pt x="1858" y="631"/>
                </a:cubicBezTo>
                <a:cubicBezTo>
                  <a:pt x="1867" y="443"/>
                  <a:pt x="1749" y="296"/>
                  <a:pt x="1591" y="237"/>
                </a:cubicBezTo>
                <a:cubicBezTo>
                  <a:pt x="1561" y="79"/>
                  <a:pt x="1383" y="0"/>
                  <a:pt x="1245" y="49"/>
                </a:cubicBezTo>
                <a:cubicBezTo>
                  <a:pt x="1146" y="79"/>
                  <a:pt x="1067" y="177"/>
                  <a:pt x="1067" y="286"/>
                </a:cubicBezTo>
                <a:cubicBezTo>
                  <a:pt x="1067" y="975"/>
                  <a:pt x="1067" y="975"/>
                  <a:pt x="1067" y="975"/>
                </a:cubicBezTo>
                <a:lnTo>
                  <a:pt x="1067" y="975"/>
                </a:lnTo>
                <a:cubicBezTo>
                  <a:pt x="1136" y="897"/>
                  <a:pt x="1136" y="897"/>
                  <a:pt x="1136" y="897"/>
                </a:cubicBezTo>
                <a:cubicBezTo>
                  <a:pt x="1176" y="906"/>
                  <a:pt x="1205" y="916"/>
                  <a:pt x="1235" y="936"/>
                </a:cubicBezTo>
                <a:cubicBezTo>
                  <a:pt x="1225" y="1044"/>
                  <a:pt x="1225" y="1044"/>
                  <a:pt x="1225" y="1044"/>
                </a:cubicBezTo>
                <a:cubicBezTo>
                  <a:pt x="1235" y="1044"/>
                  <a:pt x="1245" y="1054"/>
                  <a:pt x="1255" y="1064"/>
                </a:cubicBezTo>
                <a:cubicBezTo>
                  <a:pt x="1265" y="1074"/>
                  <a:pt x="1275" y="1093"/>
                  <a:pt x="1284" y="1103"/>
                </a:cubicBezTo>
                <a:cubicBezTo>
                  <a:pt x="1393" y="1093"/>
                  <a:pt x="1393" y="1093"/>
                  <a:pt x="1393" y="1093"/>
                </a:cubicBezTo>
                <a:cubicBezTo>
                  <a:pt x="1403" y="1123"/>
                  <a:pt x="1413" y="1152"/>
                  <a:pt x="1423" y="1192"/>
                </a:cubicBezTo>
                <a:cubicBezTo>
                  <a:pt x="1354" y="1261"/>
                  <a:pt x="1354" y="1261"/>
                  <a:pt x="1354" y="1261"/>
                </a:cubicBezTo>
                <a:cubicBezTo>
                  <a:pt x="1354" y="1280"/>
                  <a:pt x="1354" y="1310"/>
                  <a:pt x="1344" y="1340"/>
                </a:cubicBezTo>
                <a:cubicBezTo>
                  <a:pt x="1423" y="1409"/>
                  <a:pt x="1423" y="1409"/>
                  <a:pt x="1423" y="1409"/>
                </a:cubicBezTo>
                <a:cubicBezTo>
                  <a:pt x="1413" y="1448"/>
                  <a:pt x="1403" y="1477"/>
                  <a:pt x="1383" y="1507"/>
                </a:cubicBezTo>
                <a:cubicBezTo>
                  <a:pt x="1284" y="1497"/>
                  <a:pt x="1284" y="1497"/>
                  <a:pt x="1284" y="1497"/>
                </a:cubicBezTo>
                <a:cubicBezTo>
                  <a:pt x="1275" y="1507"/>
                  <a:pt x="1265" y="1517"/>
                  <a:pt x="1255" y="1527"/>
                </a:cubicBezTo>
                <a:cubicBezTo>
                  <a:pt x="1245" y="1537"/>
                  <a:pt x="1235" y="1546"/>
                  <a:pt x="1225" y="1556"/>
                </a:cubicBezTo>
                <a:cubicBezTo>
                  <a:pt x="1225" y="1664"/>
                  <a:pt x="1225" y="1664"/>
                  <a:pt x="1225" y="1664"/>
                </a:cubicBezTo>
                <a:cubicBezTo>
                  <a:pt x="1196" y="1674"/>
                  <a:pt x="1166" y="1684"/>
                  <a:pt x="1136" y="1694"/>
                </a:cubicBezTo>
                <a:cubicBezTo>
                  <a:pt x="1067" y="1615"/>
                  <a:pt x="1067" y="1615"/>
                  <a:pt x="1067" y="1615"/>
                </a:cubicBezTo>
                <a:cubicBezTo>
                  <a:pt x="1067" y="1625"/>
                  <a:pt x="1067" y="1625"/>
                  <a:pt x="1067" y="1625"/>
                </a:cubicBezTo>
                <a:cubicBezTo>
                  <a:pt x="1067" y="2019"/>
                  <a:pt x="1067" y="2019"/>
                  <a:pt x="1067" y="2019"/>
                </a:cubicBezTo>
                <a:cubicBezTo>
                  <a:pt x="1067" y="2127"/>
                  <a:pt x="1136" y="2226"/>
                  <a:pt x="1245" y="2255"/>
                </a:cubicBezTo>
                <a:cubicBezTo>
                  <a:pt x="1275" y="2265"/>
                  <a:pt x="1304" y="2265"/>
                  <a:pt x="1334" y="2265"/>
                </a:cubicBezTo>
                <a:cubicBezTo>
                  <a:pt x="1453" y="2265"/>
                  <a:pt x="1571" y="2186"/>
                  <a:pt x="1591" y="2058"/>
                </a:cubicBezTo>
                <a:cubicBezTo>
                  <a:pt x="1779" y="2019"/>
                  <a:pt x="1927" y="1891"/>
                  <a:pt x="1996" y="1724"/>
                </a:cubicBezTo>
                <a:cubicBezTo>
                  <a:pt x="2006" y="1714"/>
                  <a:pt x="2006" y="1704"/>
                  <a:pt x="2016" y="1694"/>
                </a:cubicBezTo>
                <a:lnTo>
                  <a:pt x="2016" y="1694"/>
                </a:lnTo>
                <a:cubicBezTo>
                  <a:pt x="1611" y="1694"/>
                  <a:pt x="1611" y="1694"/>
                  <a:pt x="1611" y="1694"/>
                </a:cubicBezTo>
                <a:cubicBezTo>
                  <a:pt x="1502" y="1792"/>
                  <a:pt x="1502" y="1792"/>
                  <a:pt x="1502" y="1792"/>
                </a:cubicBezTo>
                <a:cubicBezTo>
                  <a:pt x="1512" y="1812"/>
                  <a:pt x="1522" y="1842"/>
                  <a:pt x="1522" y="1861"/>
                </a:cubicBezTo>
                <a:cubicBezTo>
                  <a:pt x="1522" y="1940"/>
                  <a:pt x="1453" y="1999"/>
                  <a:pt x="1383" y="1999"/>
                </a:cubicBezTo>
                <a:cubicBezTo>
                  <a:pt x="1304" y="1999"/>
                  <a:pt x="1245" y="1940"/>
                  <a:pt x="1245" y="1861"/>
                </a:cubicBezTo>
                <a:cubicBezTo>
                  <a:pt x="1245" y="1783"/>
                  <a:pt x="1304" y="1724"/>
                  <a:pt x="1383" y="1724"/>
                </a:cubicBezTo>
                <a:cubicBezTo>
                  <a:pt x="1403" y="1724"/>
                  <a:pt x="1423" y="1733"/>
                  <a:pt x="1442" y="1743"/>
                </a:cubicBezTo>
                <a:cubicBezTo>
                  <a:pt x="1571" y="1615"/>
                  <a:pt x="1571" y="1615"/>
                  <a:pt x="1571" y="1615"/>
                </a:cubicBezTo>
                <a:cubicBezTo>
                  <a:pt x="2035" y="1615"/>
                  <a:pt x="2035" y="1615"/>
                  <a:pt x="2035" y="1615"/>
                </a:cubicBezTo>
                <a:lnTo>
                  <a:pt x="2035" y="1615"/>
                </a:lnTo>
                <a:cubicBezTo>
                  <a:pt x="2045" y="1537"/>
                  <a:pt x="2035" y="1448"/>
                  <a:pt x="2016" y="1379"/>
                </a:cubicBezTo>
              </a:path>
            </a:pathLst>
          </a:custGeom>
          <a:solidFill>
            <a:schemeClr val="bg1"/>
          </a:solidFill>
          <a:ln>
            <a:noFill/>
          </a:ln>
        </p:spPr>
      </p:sp>
      <p:sp>
        <p:nvSpPr>
          <p:cNvPr id="18" name="Freeform 5">
            <a:extLst>
              <a:ext uri="{FF2B5EF4-FFF2-40B4-BE49-F238E27FC236}">
                <a16:creationId xmlns:a16="http://schemas.microsoft.com/office/drawing/2014/main" xmlns="" id="{2DA10D2A-6563-C547-B455-E4B57DEA1977}"/>
              </a:ext>
            </a:extLst>
          </p:cNvPr>
          <p:cNvSpPr>
            <a:spLocks noChangeAspect="1" noChangeArrowheads="1"/>
          </p:cNvSpPr>
          <p:nvPr/>
        </p:nvSpPr>
        <p:spPr bwMode="auto">
          <a:xfrm>
            <a:off x="6203157" y="1630639"/>
            <a:ext cx="685695" cy="429824"/>
          </a:xfrm>
          <a:custGeom>
            <a:avLst/>
            <a:gdLst>
              <a:gd name="T0" fmla="*/ 695 w 2988"/>
              <a:gd name="T1" fmla="*/ 93 h 1876"/>
              <a:gd name="T2" fmla="*/ 602 w 2988"/>
              <a:gd name="T3" fmla="*/ 93 h 1876"/>
              <a:gd name="T4" fmla="*/ 290 w 2988"/>
              <a:gd name="T5" fmla="*/ 602 h 1876"/>
              <a:gd name="T6" fmla="*/ 579 w 2988"/>
              <a:gd name="T7" fmla="*/ 730 h 1876"/>
              <a:gd name="T8" fmla="*/ 707 w 2988"/>
              <a:gd name="T9" fmla="*/ 544 h 1876"/>
              <a:gd name="T10" fmla="*/ 741 w 2988"/>
              <a:gd name="T11" fmla="*/ 510 h 1876"/>
              <a:gd name="T12" fmla="*/ 718 w 2988"/>
              <a:gd name="T13" fmla="*/ 289 h 1876"/>
              <a:gd name="T14" fmla="*/ 741 w 2988"/>
              <a:gd name="T15" fmla="*/ 185 h 1876"/>
              <a:gd name="T16" fmla="*/ 1668 w 2988"/>
              <a:gd name="T17" fmla="*/ 810 h 1876"/>
              <a:gd name="T18" fmla="*/ 1772 w 2988"/>
              <a:gd name="T19" fmla="*/ 1042 h 1876"/>
              <a:gd name="T20" fmla="*/ 1540 w 2988"/>
              <a:gd name="T21" fmla="*/ 1424 h 1876"/>
              <a:gd name="T22" fmla="*/ 1494 w 2988"/>
              <a:gd name="T23" fmla="*/ 892 h 1876"/>
              <a:gd name="T24" fmla="*/ 1448 w 2988"/>
              <a:gd name="T25" fmla="*/ 1424 h 1876"/>
              <a:gd name="T26" fmla="*/ 1216 w 2988"/>
              <a:gd name="T27" fmla="*/ 1042 h 1876"/>
              <a:gd name="T28" fmla="*/ 1320 w 2988"/>
              <a:gd name="T29" fmla="*/ 810 h 1876"/>
              <a:gd name="T30" fmla="*/ 938 w 2988"/>
              <a:gd name="T31" fmla="*/ 1077 h 1876"/>
              <a:gd name="T32" fmla="*/ 1077 w 2988"/>
              <a:gd name="T33" fmla="*/ 1575 h 1876"/>
              <a:gd name="T34" fmla="*/ 1181 w 2988"/>
              <a:gd name="T35" fmla="*/ 1575 h 1876"/>
              <a:gd name="T36" fmla="*/ 1864 w 2988"/>
              <a:gd name="T37" fmla="*/ 1285 h 1876"/>
              <a:gd name="T38" fmla="*/ 2142 w 2988"/>
              <a:gd name="T39" fmla="*/ 1575 h 1876"/>
              <a:gd name="T40" fmla="*/ 1922 w 2988"/>
              <a:gd name="T41" fmla="*/ 926 h 1876"/>
              <a:gd name="T42" fmla="*/ 1320 w 2988"/>
              <a:gd name="T43" fmla="*/ 556 h 1876"/>
              <a:gd name="T44" fmla="*/ 1251 w 2988"/>
              <a:gd name="T45" fmla="*/ 440 h 1876"/>
              <a:gd name="T46" fmla="*/ 1297 w 2988"/>
              <a:gd name="T47" fmla="*/ 336 h 1876"/>
              <a:gd name="T48" fmla="*/ 1598 w 2988"/>
              <a:gd name="T49" fmla="*/ 382 h 1876"/>
              <a:gd name="T50" fmla="*/ 1691 w 2988"/>
              <a:gd name="T51" fmla="*/ 428 h 1876"/>
              <a:gd name="T52" fmla="*/ 1749 w 2988"/>
              <a:gd name="T53" fmla="*/ 706 h 1876"/>
              <a:gd name="T54" fmla="*/ 1540 w 2988"/>
              <a:gd name="T55" fmla="*/ 46 h 1876"/>
              <a:gd name="T56" fmla="*/ 1170 w 2988"/>
              <a:gd name="T57" fmla="*/ 359 h 1876"/>
              <a:gd name="T58" fmla="*/ 2316 w 2988"/>
              <a:gd name="T59" fmla="*/ 671 h 1876"/>
              <a:gd name="T60" fmla="*/ 2629 w 2988"/>
              <a:gd name="T61" fmla="*/ 637 h 1876"/>
              <a:gd name="T62" fmla="*/ 2790 w 2988"/>
              <a:gd name="T63" fmla="*/ 347 h 1876"/>
              <a:gd name="T64" fmla="*/ 2351 w 2988"/>
              <a:gd name="T65" fmla="*/ 46 h 1876"/>
              <a:gd name="T66" fmla="*/ 2246 w 2988"/>
              <a:gd name="T67" fmla="*/ 185 h 1876"/>
              <a:gd name="T68" fmla="*/ 2270 w 2988"/>
              <a:gd name="T69" fmla="*/ 289 h 1876"/>
              <a:gd name="T70" fmla="*/ 2246 w 2988"/>
              <a:gd name="T71" fmla="*/ 510 h 1876"/>
              <a:gd name="T72" fmla="*/ 2281 w 2988"/>
              <a:gd name="T73" fmla="*/ 544 h 1876"/>
              <a:gd name="T74" fmla="*/ 2976 w 2988"/>
              <a:gd name="T75" fmla="*/ 1158 h 1876"/>
              <a:gd name="T76" fmla="*/ 2733 w 2988"/>
              <a:gd name="T77" fmla="*/ 695 h 1876"/>
              <a:gd name="T78" fmla="*/ 2374 w 2988"/>
              <a:gd name="T79" fmla="*/ 973 h 1876"/>
              <a:gd name="T80" fmla="*/ 2293 w 2988"/>
              <a:gd name="T81" fmla="*/ 1609 h 1876"/>
              <a:gd name="T82" fmla="*/ 2976 w 2988"/>
              <a:gd name="T83" fmla="*/ 1158 h 1876"/>
              <a:gd name="T84" fmla="*/ 232 w 2988"/>
              <a:gd name="T85" fmla="*/ 799 h 1876"/>
              <a:gd name="T86" fmla="*/ 82 w 2988"/>
              <a:gd name="T87" fmla="*/ 1875 h 1876"/>
              <a:gd name="T88" fmla="*/ 707 w 2988"/>
              <a:gd name="T89" fmla="*/ 1436 h 1876"/>
              <a:gd name="T90" fmla="*/ 255 w 2988"/>
              <a:gd name="T91" fmla="*/ 695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88" h="1876">
                <a:moveTo>
                  <a:pt x="741" y="185"/>
                </a:moveTo>
                <a:cubicBezTo>
                  <a:pt x="741" y="151"/>
                  <a:pt x="730" y="128"/>
                  <a:pt x="695" y="93"/>
                </a:cubicBezTo>
                <a:cubicBezTo>
                  <a:pt x="637" y="46"/>
                  <a:pt x="637" y="46"/>
                  <a:pt x="637" y="46"/>
                </a:cubicBezTo>
                <a:cubicBezTo>
                  <a:pt x="602" y="93"/>
                  <a:pt x="602" y="93"/>
                  <a:pt x="602" y="93"/>
                </a:cubicBezTo>
                <a:cubicBezTo>
                  <a:pt x="382" y="23"/>
                  <a:pt x="197" y="116"/>
                  <a:pt x="197" y="347"/>
                </a:cubicBezTo>
                <a:cubicBezTo>
                  <a:pt x="197" y="440"/>
                  <a:pt x="290" y="602"/>
                  <a:pt x="290" y="602"/>
                </a:cubicBezTo>
                <a:cubicBezTo>
                  <a:pt x="359" y="637"/>
                  <a:pt x="359" y="637"/>
                  <a:pt x="359" y="637"/>
                </a:cubicBezTo>
                <a:cubicBezTo>
                  <a:pt x="417" y="718"/>
                  <a:pt x="510" y="718"/>
                  <a:pt x="579" y="730"/>
                </a:cubicBezTo>
                <a:cubicBezTo>
                  <a:pt x="625" y="730"/>
                  <a:pt x="660" y="718"/>
                  <a:pt x="672" y="671"/>
                </a:cubicBezTo>
                <a:cubicBezTo>
                  <a:pt x="684" y="625"/>
                  <a:pt x="707" y="544"/>
                  <a:pt x="707" y="544"/>
                </a:cubicBezTo>
                <a:cubicBezTo>
                  <a:pt x="730" y="544"/>
                  <a:pt x="741" y="533"/>
                  <a:pt x="741" y="521"/>
                </a:cubicBezTo>
                <a:lnTo>
                  <a:pt x="741" y="510"/>
                </a:lnTo>
                <a:cubicBezTo>
                  <a:pt x="741" y="510"/>
                  <a:pt x="707" y="405"/>
                  <a:pt x="707" y="382"/>
                </a:cubicBezTo>
                <a:cubicBezTo>
                  <a:pt x="707" y="359"/>
                  <a:pt x="718" y="347"/>
                  <a:pt x="718" y="289"/>
                </a:cubicBezTo>
                <a:cubicBezTo>
                  <a:pt x="718" y="278"/>
                  <a:pt x="707" y="267"/>
                  <a:pt x="707" y="255"/>
                </a:cubicBezTo>
                <a:cubicBezTo>
                  <a:pt x="741" y="232"/>
                  <a:pt x="741" y="197"/>
                  <a:pt x="741" y="185"/>
                </a:cubicBezTo>
                <a:close/>
                <a:moveTo>
                  <a:pt x="1922" y="926"/>
                </a:moveTo>
                <a:cubicBezTo>
                  <a:pt x="1668" y="810"/>
                  <a:pt x="1668" y="810"/>
                  <a:pt x="1668" y="810"/>
                </a:cubicBezTo>
                <a:cubicBezTo>
                  <a:pt x="1656" y="810"/>
                  <a:pt x="1656" y="799"/>
                  <a:pt x="1656" y="799"/>
                </a:cubicBezTo>
                <a:cubicBezTo>
                  <a:pt x="1772" y="1042"/>
                  <a:pt x="1772" y="1042"/>
                  <a:pt x="1772" y="1042"/>
                </a:cubicBezTo>
                <a:cubicBezTo>
                  <a:pt x="1702" y="1042"/>
                  <a:pt x="1702" y="1042"/>
                  <a:pt x="1702" y="1042"/>
                </a:cubicBezTo>
                <a:cubicBezTo>
                  <a:pt x="1540" y="1424"/>
                  <a:pt x="1540" y="1424"/>
                  <a:pt x="1540" y="1424"/>
                </a:cubicBezTo>
                <a:cubicBezTo>
                  <a:pt x="1610" y="869"/>
                  <a:pt x="1610" y="869"/>
                  <a:pt x="1610" y="869"/>
                </a:cubicBezTo>
                <a:cubicBezTo>
                  <a:pt x="1575" y="880"/>
                  <a:pt x="1540" y="892"/>
                  <a:pt x="1494" y="892"/>
                </a:cubicBezTo>
                <a:cubicBezTo>
                  <a:pt x="1448" y="892"/>
                  <a:pt x="1413" y="880"/>
                  <a:pt x="1378" y="869"/>
                </a:cubicBezTo>
                <a:cubicBezTo>
                  <a:pt x="1448" y="1424"/>
                  <a:pt x="1448" y="1424"/>
                  <a:pt x="1448" y="1424"/>
                </a:cubicBezTo>
                <a:cubicBezTo>
                  <a:pt x="1297" y="1042"/>
                  <a:pt x="1297" y="1042"/>
                  <a:pt x="1297" y="1042"/>
                </a:cubicBezTo>
                <a:cubicBezTo>
                  <a:pt x="1216" y="1042"/>
                  <a:pt x="1216" y="1042"/>
                  <a:pt x="1216" y="1042"/>
                </a:cubicBezTo>
                <a:cubicBezTo>
                  <a:pt x="1332" y="799"/>
                  <a:pt x="1332" y="799"/>
                  <a:pt x="1332" y="799"/>
                </a:cubicBezTo>
                <a:cubicBezTo>
                  <a:pt x="1332" y="799"/>
                  <a:pt x="1332" y="810"/>
                  <a:pt x="1320" y="810"/>
                </a:cubicBezTo>
                <a:cubicBezTo>
                  <a:pt x="1066" y="926"/>
                  <a:pt x="1066" y="926"/>
                  <a:pt x="1066" y="926"/>
                </a:cubicBezTo>
                <a:cubicBezTo>
                  <a:pt x="996" y="949"/>
                  <a:pt x="950" y="1007"/>
                  <a:pt x="938" y="1077"/>
                </a:cubicBezTo>
                <a:cubicBezTo>
                  <a:pt x="845" y="1575"/>
                  <a:pt x="845" y="1575"/>
                  <a:pt x="845" y="1575"/>
                </a:cubicBezTo>
                <a:cubicBezTo>
                  <a:pt x="1077" y="1575"/>
                  <a:pt x="1077" y="1575"/>
                  <a:pt x="1077" y="1575"/>
                </a:cubicBezTo>
                <a:cubicBezTo>
                  <a:pt x="1123" y="1285"/>
                  <a:pt x="1123" y="1285"/>
                  <a:pt x="1123" y="1285"/>
                </a:cubicBezTo>
                <a:cubicBezTo>
                  <a:pt x="1181" y="1575"/>
                  <a:pt x="1181" y="1575"/>
                  <a:pt x="1181" y="1575"/>
                </a:cubicBezTo>
                <a:cubicBezTo>
                  <a:pt x="1806" y="1575"/>
                  <a:pt x="1806" y="1575"/>
                  <a:pt x="1806" y="1575"/>
                </a:cubicBezTo>
                <a:cubicBezTo>
                  <a:pt x="1864" y="1285"/>
                  <a:pt x="1864" y="1285"/>
                  <a:pt x="1864" y="1285"/>
                </a:cubicBezTo>
                <a:cubicBezTo>
                  <a:pt x="1911" y="1575"/>
                  <a:pt x="1911" y="1575"/>
                  <a:pt x="1911" y="1575"/>
                </a:cubicBezTo>
                <a:cubicBezTo>
                  <a:pt x="2142" y="1575"/>
                  <a:pt x="2142" y="1575"/>
                  <a:pt x="2142" y="1575"/>
                </a:cubicBezTo>
                <a:cubicBezTo>
                  <a:pt x="2050" y="1077"/>
                  <a:pt x="2050" y="1077"/>
                  <a:pt x="2050" y="1077"/>
                </a:cubicBezTo>
                <a:cubicBezTo>
                  <a:pt x="2038" y="1007"/>
                  <a:pt x="1992" y="949"/>
                  <a:pt x="1922" y="926"/>
                </a:cubicBezTo>
                <a:close/>
                <a:moveTo>
                  <a:pt x="1366" y="671"/>
                </a:moveTo>
                <a:cubicBezTo>
                  <a:pt x="1343" y="637"/>
                  <a:pt x="1332" y="602"/>
                  <a:pt x="1320" y="556"/>
                </a:cubicBezTo>
                <a:cubicBezTo>
                  <a:pt x="1286" y="556"/>
                  <a:pt x="1262" y="521"/>
                  <a:pt x="1262" y="498"/>
                </a:cubicBezTo>
                <a:cubicBezTo>
                  <a:pt x="1251" y="440"/>
                  <a:pt x="1251" y="440"/>
                  <a:pt x="1251" y="440"/>
                </a:cubicBezTo>
                <a:cubicBezTo>
                  <a:pt x="1239" y="417"/>
                  <a:pt x="1262" y="382"/>
                  <a:pt x="1297" y="382"/>
                </a:cubicBezTo>
                <a:cubicBezTo>
                  <a:pt x="1286" y="359"/>
                  <a:pt x="1297" y="336"/>
                  <a:pt x="1297" y="336"/>
                </a:cubicBezTo>
                <a:cubicBezTo>
                  <a:pt x="1297" y="313"/>
                  <a:pt x="1297" y="208"/>
                  <a:pt x="1390" y="174"/>
                </a:cubicBezTo>
                <a:cubicBezTo>
                  <a:pt x="1390" y="289"/>
                  <a:pt x="1482" y="382"/>
                  <a:pt x="1598" y="382"/>
                </a:cubicBezTo>
                <a:cubicBezTo>
                  <a:pt x="1644" y="382"/>
                  <a:pt x="1644" y="382"/>
                  <a:pt x="1644" y="382"/>
                </a:cubicBezTo>
                <a:cubicBezTo>
                  <a:pt x="1668" y="382"/>
                  <a:pt x="1691" y="405"/>
                  <a:pt x="1691" y="428"/>
                </a:cubicBezTo>
                <a:cubicBezTo>
                  <a:pt x="1691" y="510"/>
                  <a:pt x="1679" y="660"/>
                  <a:pt x="1575" y="706"/>
                </a:cubicBezTo>
                <a:cubicBezTo>
                  <a:pt x="1749" y="706"/>
                  <a:pt x="1749" y="706"/>
                  <a:pt x="1749" y="706"/>
                </a:cubicBezTo>
                <a:cubicBezTo>
                  <a:pt x="1795" y="625"/>
                  <a:pt x="1818" y="475"/>
                  <a:pt x="1818" y="382"/>
                </a:cubicBezTo>
                <a:cubicBezTo>
                  <a:pt x="1818" y="151"/>
                  <a:pt x="1714" y="46"/>
                  <a:pt x="1540" y="46"/>
                </a:cubicBezTo>
                <a:cubicBezTo>
                  <a:pt x="1505" y="0"/>
                  <a:pt x="1505" y="0"/>
                  <a:pt x="1505" y="0"/>
                </a:cubicBezTo>
                <a:cubicBezTo>
                  <a:pt x="1343" y="0"/>
                  <a:pt x="1170" y="104"/>
                  <a:pt x="1170" y="359"/>
                </a:cubicBezTo>
                <a:cubicBezTo>
                  <a:pt x="1170" y="475"/>
                  <a:pt x="1216" y="614"/>
                  <a:pt x="1366" y="671"/>
                </a:cubicBezTo>
                <a:close/>
                <a:moveTo>
                  <a:pt x="2316" y="671"/>
                </a:moveTo>
                <a:cubicBezTo>
                  <a:pt x="2327" y="718"/>
                  <a:pt x="2362" y="730"/>
                  <a:pt x="2409" y="730"/>
                </a:cubicBezTo>
                <a:cubicBezTo>
                  <a:pt x="2478" y="718"/>
                  <a:pt x="2570" y="718"/>
                  <a:pt x="2629" y="637"/>
                </a:cubicBezTo>
                <a:cubicBezTo>
                  <a:pt x="2698" y="602"/>
                  <a:pt x="2698" y="602"/>
                  <a:pt x="2698" y="602"/>
                </a:cubicBezTo>
                <a:cubicBezTo>
                  <a:pt x="2698" y="602"/>
                  <a:pt x="2790" y="440"/>
                  <a:pt x="2790" y="347"/>
                </a:cubicBezTo>
                <a:cubicBezTo>
                  <a:pt x="2790" y="116"/>
                  <a:pt x="2605" y="23"/>
                  <a:pt x="2385" y="93"/>
                </a:cubicBezTo>
                <a:cubicBezTo>
                  <a:pt x="2351" y="46"/>
                  <a:pt x="2351" y="46"/>
                  <a:pt x="2351" y="46"/>
                </a:cubicBezTo>
                <a:cubicBezTo>
                  <a:pt x="2293" y="93"/>
                  <a:pt x="2293" y="93"/>
                  <a:pt x="2293" y="93"/>
                </a:cubicBezTo>
                <a:cubicBezTo>
                  <a:pt x="2258" y="128"/>
                  <a:pt x="2246" y="151"/>
                  <a:pt x="2246" y="185"/>
                </a:cubicBezTo>
                <a:cubicBezTo>
                  <a:pt x="2246" y="197"/>
                  <a:pt x="2246" y="232"/>
                  <a:pt x="2281" y="255"/>
                </a:cubicBezTo>
                <a:cubicBezTo>
                  <a:pt x="2281" y="267"/>
                  <a:pt x="2270" y="278"/>
                  <a:pt x="2270" y="289"/>
                </a:cubicBezTo>
                <a:cubicBezTo>
                  <a:pt x="2270" y="347"/>
                  <a:pt x="2281" y="359"/>
                  <a:pt x="2281" y="382"/>
                </a:cubicBezTo>
                <a:cubicBezTo>
                  <a:pt x="2281" y="405"/>
                  <a:pt x="2246" y="510"/>
                  <a:pt x="2246" y="510"/>
                </a:cubicBezTo>
                <a:lnTo>
                  <a:pt x="2246" y="521"/>
                </a:lnTo>
                <a:cubicBezTo>
                  <a:pt x="2246" y="533"/>
                  <a:pt x="2258" y="544"/>
                  <a:pt x="2281" y="544"/>
                </a:cubicBezTo>
                <a:cubicBezTo>
                  <a:pt x="2281" y="544"/>
                  <a:pt x="2304" y="625"/>
                  <a:pt x="2316" y="671"/>
                </a:cubicBezTo>
                <a:close/>
                <a:moveTo>
                  <a:pt x="2976" y="1158"/>
                </a:moveTo>
                <a:cubicBezTo>
                  <a:pt x="2964" y="996"/>
                  <a:pt x="2825" y="869"/>
                  <a:pt x="2744" y="776"/>
                </a:cubicBezTo>
                <a:cubicBezTo>
                  <a:pt x="2733" y="695"/>
                  <a:pt x="2733" y="695"/>
                  <a:pt x="2733" y="695"/>
                </a:cubicBezTo>
                <a:cubicBezTo>
                  <a:pt x="2733" y="695"/>
                  <a:pt x="2570" y="741"/>
                  <a:pt x="2443" y="834"/>
                </a:cubicBezTo>
                <a:cubicBezTo>
                  <a:pt x="2374" y="973"/>
                  <a:pt x="2374" y="973"/>
                  <a:pt x="2374" y="973"/>
                </a:cubicBezTo>
                <a:cubicBezTo>
                  <a:pt x="2293" y="1123"/>
                  <a:pt x="2270" y="1227"/>
                  <a:pt x="2281" y="1436"/>
                </a:cubicBezTo>
                <a:cubicBezTo>
                  <a:pt x="2293" y="1609"/>
                  <a:pt x="2293" y="1609"/>
                  <a:pt x="2293" y="1609"/>
                </a:cubicBezTo>
                <a:cubicBezTo>
                  <a:pt x="2906" y="1875"/>
                  <a:pt x="2906" y="1875"/>
                  <a:pt x="2906" y="1875"/>
                </a:cubicBezTo>
                <a:cubicBezTo>
                  <a:pt x="2953" y="1528"/>
                  <a:pt x="2987" y="1320"/>
                  <a:pt x="2976" y="1158"/>
                </a:cubicBezTo>
                <a:close/>
                <a:moveTo>
                  <a:pt x="255" y="695"/>
                </a:moveTo>
                <a:cubicBezTo>
                  <a:pt x="232" y="799"/>
                  <a:pt x="232" y="799"/>
                  <a:pt x="232" y="799"/>
                </a:cubicBezTo>
                <a:cubicBezTo>
                  <a:pt x="151" y="880"/>
                  <a:pt x="23" y="1007"/>
                  <a:pt x="12" y="1158"/>
                </a:cubicBezTo>
                <a:cubicBezTo>
                  <a:pt x="0" y="1320"/>
                  <a:pt x="35" y="1528"/>
                  <a:pt x="82" y="1875"/>
                </a:cubicBezTo>
                <a:cubicBezTo>
                  <a:pt x="695" y="1609"/>
                  <a:pt x="695" y="1609"/>
                  <a:pt x="695" y="1609"/>
                </a:cubicBezTo>
                <a:cubicBezTo>
                  <a:pt x="707" y="1436"/>
                  <a:pt x="707" y="1436"/>
                  <a:pt x="707" y="1436"/>
                </a:cubicBezTo>
                <a:cubicBezTo>
                  <a:pt x="707" y="1366"/>
                  <a:pt x="707" y="1308"/>
                  <a:pt x="707" y="1262"/>
                </a:cubicBezTo>
                <a:cubicBezTo>
                  <a:pt x="684" y="1007"/>
                  <a:pt x="556" y="834"/>
                  <a:pt x="255" y="695"/>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cxnSp>
        <p:nvCxnSpPr>
          <p:cNvPr id="20" name="Straight Connector 19">
            <a:extLst>
              <a:ext uri="{FF2B5EF4-FFF2-40B4-BE49-F238E27FC236}">
                <a16:creationId xmlns:a16="http://schemas.microsoft.com/office/drawing/2014/main" xmlns="" id="{DF2A68F1-9631-7249-93FE-30A24E9556CE}"/>
              </a:ext>
            </a:extLst>
          </p:cNvPr>
          <p:cNvCxnSpPr/>
          <p:nvPr/>
        </p:nvCxnSpPr>
        <p:spPr>
          <a:xfrm>
            <a:off x="460772" y="2455742"/>
            <a:ext cx="0" cy="1971675"/>
          </a:xfrm>
          <a:prstGeom prst="line">
            <a:avLst/>
          </a:prstGeom>
          <a:ln>
            <a:solidFill>
              <a:schemeClr val="accent4"/>
            </a:solidFill>
            <a:tailEnd type="diamo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07ED534-A2E9-8A45-99F5-9B67D36CDA31}"/>
              </a:ext>
            </a:extLst>
          </p:cNvPr>
          <p:cNvCxnSpPr/>
          <p:nvPr/>
        </p:nvCxnSpPr>
        <p:spPr>
          <a:xfrm>
            <a:off x="3257550" y="2455742"/>
            <a:ext cx="0" cy="1971675"/>
          </a:xfrm>
          <a:prstGeom prst="line">
            <a:avLst/>
          </a:prstGeom>
          <a:ln>
            <a:solidFill>
              <a:schemeClr val="accent5"/>
            </a:solidFill>
            <a:tailEnd type="diamo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029AE3F7-9DF0-3847-96CA-DB5E5E364F84}"/>
              </a:ext>
            </a:extLst>
          </p:cNvPr>
          <p:cNvCxnSpPr/>
          <p:nvPr/>
        </p:nvCxnSpPr>
        <p:spPr>
          <a:xfrm>
            <a:off x="6057900" y="2455742"/>
            <a:ext cx="0" cy="1971675"/>
          </a:xfrm>
          <a:prstGeom prst="line">
            <a:avLst/>
          </a:prstGeom>
          <a:ln>
            <a:solidFill>
              <a:schemeClr val="accent6">
                <a:lumMod val="75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0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43"/>
          <p:cNvSpPr txBox="1">
            <a:spLocks/>
          </p:cNvSpPr>
          <p:nvPr/>
        </p:nvSpPr>
        <p:spPr bwMode="gray">
          <a:xfrm>
            <a:off x="384911" y="1707739"/>
            <a:ext cx="8337983" cy="2659724"/>
          </a:xfrm>
          <a:prstGeom prst="rect">
            <a:avLst/>
          </a:prstGeom>
          <a:solidFill>
            <a:schemeClr val="bg1">
              <a:alpha val="81000"/>
            </a:schemeClr>
          </a:solidFill>
          <a:ln>
            <a:solidFill>
              <a:schemeClr val="bg2"/>
            </a:solidFill>
          </a:ln>
        </p:spPr>
        <p:txBody>
          <a:bodyPr lIns="68568" tIns="34285" rIns="68568" bIns="34285" anchor="t">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algn="ctr">
              <a:lnSpc>
                <a:spcPct val="100000"/>
              </a:lnSpc>
              <a:buClr>
                <a:srgbClr val="58595B">
                  <a:lumMod val="60000"/>
                  <a:lumOff val="40000"/>
                </a:srgbClr>
              </a:buClr>
              <a:buFont typeface="Arial" panose="020B0604020202020204" pitchFamily="34" charset="0"/>
              <a:buNone/>
              <a:defRPr/>
            </a:pPr>
            <a:r>
              <a:rPr lang="en-US" sz="1500" b="1" spc="225" dirty="0">
                <a:solidFill>
                  <a:srgbClr val="007395"/>
                </a:solidFill>
                <a:latin typeface="Calibri"/>
              </a:rPr>
              <a:t>TRAITS OF DIGITAL FINANCE LEADERS   </a:t>
            </a:r>
            <a:endParaRPr lang="en-US" sz="1500" spc="225" dirty="0">
              <a:solidFill>
                <a:srgbClr val="007395"/>
              </a:solidFill>
              <a:latin typeface="Calibri"/>
            </a:endParaRPr>
          </a:p>
        </p:txBody>
      </p:sp>
      <p:sp>
        <p:nvSpPr>
          <p:cNvPr id="30" name="Title 34"/>
          <p:cNvSpPr>
            <a:spLocks noGrp="1"/>
          </p:cNvSpPr>
          <p:nvPr>
            <p:ph type="title"/>
          </p:nvPr>
        </p:nvSpPr>
        <p:spPr bwMode="gray">
          <a:xfrm>
            <a:off x="1169194" y="402167"/>
            <a:ext cx="7274719" cy="702945"/>
          </a:xfrm>
        </p:spPr>
        <p:txBody>
          <a:bodyPr anchor="b"/>
          <a:lstStyle/>
          <a:p>
            <a:r>
              <a:rPr lang="en-US" dirty="0"/>
              <a:t>Operational Excellence</a:t>
            </a:r>
          </a:p>
        </p:txBody>
      </p:sp>
      <p:sp>
        <p:nvSpPr>
          <p:cNvPr id="16" name="Rounded Rectangle 15"/>
          <p:cNvSpPr>
            <a:spLocks noChangeAspect="1"/>
          </p:cNvSpPr>
          <p:nvPr/>
        </p:nvSpPr>
        <p:spPr bwMode="gray">
          <a:xfrm rot="483980">
            <a:off x="345339" y="601245"/>
            <a:ext cx="687273" cy="686535"/>
          </a:xfrm>
          <a:prstGeom prst="roundRect">
            <a:avLst/>
          </a:prstGeom>
          <a:solidFill>
            <a:schemeClr val="accent4"/>
          </a:solidFill>
          <a:ln w="19050">
            <a:solidFill>
              <a:schemeClr val="bg1"/>
            </a:solidFill>
            <a:miter lim="800000"/>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533">
              <a:lnSpc>
                <a:spcPct val="90000"/>
              </a:lnSpc>
              <a:defRPr/>
            </a:pPr>
            <a:endParaRPr lang="en-US" sz="1200">
              <a:solidFill>
                <a:srgbClr val="FFFFFF"/>
              </a:solidFill>
              <a:latin typeface="Calibri"/>
            </a:endParaRPr>
          </a:p>
        </p:txBody>
      </p:sp>
      <p:sp>
        <p:nvSpPr>
          <p:cNvPr id="24" name="Freeform 11">
            <a:extLst>
              <a:ext uri="{FF2B5EF4-FFF2-40B4-BE49-F238E27FC236}">
                <a16:creationId xmlns:a16="http://schemas.microsoft.com/office/drawing/2014/main" xmlns="" id="{C29FF932-4A5D-FE4A-A860-80E6D00F4CD6}"/>
              </a:ext>
            </a:extLst>
          </p:cNvPr>
          <p:cNvSpPr>
            <a:spLocks noChangeAspect="1" noChangeArrowheads="1"/>
          </p:cNvSpPr>
          <p:nvPr/>
        </p:nvSpPr>
        <p:spPr bwMode="auto">
          <a:xfrm>
            <a:off x="489069" y="769595"/>
            <a:ext cx="399813" cy="349836"/>
          </a:xfrm>
          <a:custGeom>
            <a:avLst/>
            <a:gdLst>
              <a:gd name="T0" fmla="*/ 1482 w 2964"/>
              <a:gd name="T1" fmla="*/ 0 h 2593"/>
              <a:gd name="T2" fmla="*/ 498 w 2964"/>
              <a:gd name="T3" fmla="*/ 2592 h 2593"/>
              <a:gd name="T4" fmla="*/ 2963 w 2964"/>
              <a:gd name="T5" fmla="*/ 1481 h 2593"/>
              <a:gd name="T6" fmla="*/ 2396 w 2964"/>
              <a:gd name="T7" fmla="*/ 2407 h 2593"/>
              <a:gd name="T8" fmla="*/ 1482 w 2964"/>
              <a:gd name="T9" fmla="*/ 2025 h 2593"/>
              <a:gd name="T10" fmla="*/ 185 w 2964"/>
              <a:gd name="T11" fmla="*/ 1481 h 2593"/>
              <a:gd name="T12" fmla="*/ 2777 w 2964"/>
              <a:gd name="T13" fmla="*/ 1481 h 2593"/>
              <a:gd name="T14" fmla="*/ 1655 w 2964"/>
              <a:gd name="T15" fmla="*/ 1274 h 2593"/>
              <a:gd name="T16" fmla="*/ 1378 w 2964"/>
              <a:gd name="T17" fmla="*/ 1228 h 2593"/>
              <a:gd name="T18" fmla="*/ 1585 w 2964"/>
              <a:gd name="T19" fmla="*/ 1736 h 2593"/>
              <a:gd name="T20" fmla="*/ 2187 w 2964"/>
              <a:gd name="T21" fmla="*/ 1239 h 2593"/>
              <a:gd name="T22" fmla="*/ 1655 w 2964"/>
              <a:gd name="T23" fmla="*/ 1274 h 2593"/>
              <a:gd name="T24" fmla="*/ 567 w 2964"/>
              <a:gd name="T25" fmla="*/ 1481 h 2593"/>
              <a:gd name="T26" fmla="*/ 324 w 2964"/>
              <a:gd name="T27" fmla="*/ 1435 h 2593"/>
              <a:gd name="T28" fmla="*/ 324 w 2964"/>
              <a:gd name="T29" fmla="*/ 1527 h 2593"/>
              <a:gd name="T30" fmla="*/ 567 w 2964"/>
              <a:gd name="T31" fmla="*/ 1481 h 2593"/>
              <a:gd name="T32" fmla="*/ 1482 w 2964"/>
              <a:gd name="T33" fmla="*/ 556 h 2593"/>
              <a:gd name="T34" fmla="*/ 1527 w 2964"/>
              <a:gd name="T35" fmla="*/ 324 h 2593"/>
              <a:gd name="T36" fmla="*/ 1436 w 2964"/>
              <a:gd name="T37" fmla="*/ 324 h 2593"/>
              <a:gd name="T38" fmla="*/ 1482 w 2964"/>
              <a:gd name="T39" fmla="*/ 556 h 2593"/>
              <a:gd name="T40" fmla="*/ 579 w 2964"/>
              <a:gd name="T41" fmla="*/ 1805 h 2593"/>
              <a:gd name="T42" fmla="*/ 370 w 2964"/>
              <a:gd name="T43" fmla="*/ 1944 h 2593"/>
              <a:gd name="T44" fmla="*/ 428 w 2964"/>
              <a:gd name="T45" fmla="*/ 1967 h 2593"/>
              <a:gd name="T46" fmla="*/ 637 w 2964"/>
              <a:gd name="T47" fmla="*/ 1829 h 2593"/>
              <a:gd name="T48" fmla="*/ 2303 w 2964"/>
              <a:gd name="T49" fmla="*/ 1135 h 2593"/>
              <a:gd name="T50" fmla="*/ 2349 w 2964"/>
              <a:gd name="T51" fmla="*/ 1169 h 2593"/>
              <a:gd name="T52" fmla="*/ 2569 w 2964"/>
              <a:gd name="T53" fmla="*/ 1077 h 2593"/>
              <a:gd name="T54" fmla="*/ 2534 w 2964"/>
              <a:gd name="T55" fmla="*/ 996 h 2593"/>
              <a:gd name="T56" fmla="*/ 2303 w 2964"/>
              <a:gd name="T57" fmla="*/ 1135 h 2593"/>
              <a:gd name="T58" fmla="*/ 1840 w 2964"/>
              <a:gd name="T59" fmla="*/ 626 h 2593"/>
              <a:gd name="T60" fmla="*/ 1898 w 2964"/>
              <a:gd name="T61" fmla="*/ 602 h 2593"/>
              <a:gd name="T62" fmla="*/ 1944 w 2964"/>
              <a:gd name="T63" fmla="*/ 371 h 2593"/>
              <a:gd name="T64" fmla="*/ 1805 w 2964"/>
              <a:gd name="T65" fmla="*/ 567 h 2593"/>
              <a:gd name="T66" fmla="*/ 695 w 2964"/>
              <a:gd name="T67" fmla="*/ 626 h 2593"/>
              <a:gd name="T68" fmla="*/ 625 w 2964"/>
              <a:gd name="T69" fmla="*/ 626 h 2593"/>
              <a:gd name="T70" fmla="*/ 776 w 2964"/>
              <a:gd name="T71" fmla="*/ 834 h 2593"/>
              <a:gd name="T72" fmla="*/ 833 w 2964"/>
              <a:gd name="T73" fmla="*/ 834 h 2593"/>
              <a:gd name="T74" fmla="*/ 695 w 2964"/>
              <a:gd name="T75" fmla="*/ 626 h 2593"/>
              <a:gd name="T76" fmla="*/ 2569 w 2964"/>
              <a:gd name="T77" fmla="*/ 1886 h 2593"/>
              <a:gd name="T78" fmla="*/ 2303 w 2964"/>
              <a:gd name="T79" fmla="*/ 1829 h 2593"/>
              <a:gd name="T80" fmla="*/ 2534 w 2964"/>
              <a:gd name="T81" fmla="*/ 1967 h 2593"/>
              <a:gd name="T82" fmla="*/ 2592 w 2964"/>
              <a:gd name="T83" fmla="*/ 1944 h 2593"/>
              <a:gd name="T84" fmla="*/ 2639 w 2964"/>
              <a:gd name="T85" fmla="*/ 1435 h 2593"/>
              <a:gd name="T86" fmla="*/ 2418 w 2964"/>
              <a:gd name="T87" fmla="*/ 1435 h 2593"/>
              <a:gd name="T88" fmla="*/ 2418 w 2964"/>
              <a:gd name="T89" fmla="*/ 1527 h 2593"/>
              <a:gd name="T90" fmla="*/ 2685 w 2964"/>
              <a:gd name="T91" fmla="*/ 1481 h 2593"/>
              <a:gd name="T92" fmla="*/ 1077 w 2964"/>
              <a:gd name="T93" fmla="*/ 394 h 2593"/>
              <a:gd name="T94" fmla="*/ 1019 w 2964"/>
              <a:gd name="T95" fmla="*/ 371 h 2593"/>
              <a:gd name="T96" fmla="*/ 1065 w 2964"/>
              <a:gd name="T97" fmla="*/ 602 h 2593"/>
              <a:gd name="T98" fmla="*/ 1123 w 2964"/>
              <a:gd name="T99" fmla="*/ 626 h 2593"/>
              <a:gd name="T100" fmla="*/ 1077 w 2964"/>
              <a:gd name="T101" fmla="*/ 394 h 2593"/>
              <a:gd name="T102" fmla="*/ 2338 w 2964"/>
              <a:gd name="T103" fmla="*/ 626 h 2593"/>
              <a:gd name="T104" fmla="*/ 2141 w 2964"/>
              <a:gd name="T105" fmla="*/ 764 h 2593"/>
              <a:gd name="T106" fmla="*/ 2164 w 2964"/>
              <a:gd name="T107" fmla="*/ 845 h 2593"/>
              <a:gd name="T108" fmla="*/ 2338 w 2964"/>
              <a:gd name="T109" fmla="*/ 695 h 2593"/>
              <a:gd name="T110" fmla="*/ 613 w 2964"/>
              <a:gd name="T111" fmla="*/ 1077 h 2593"/>
              <a:gd name="T112" fmla="*/ 428 w 2964"/>
              <a:gd name="T113" fmla="*/ 996 h 2593"/>
              <a:gd name="T114" fmla="*/ 394 w 2964"/>
              <a:gd name="T115" fmla="*/ 1077 h 2593"/>
              <a:gd name="T116" fmla="*/ 602 w 2964"/>
              <a:gd name="T117" fmla="*/ 1158 h 2593"/>
              <a:gd name="T118" fmla="*/ 613 w 2964"/>
              <a:gd name="T119" fmla="*/ 1077 h 2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64" h="2593">
                <a:moveTo>
                  <a:pt x="1482" y="0"/>
                </a:moveTo>
                <a:lnTo>
                  <a:pt x="1482" y="0"/>
                </a:lnTo>
                <a:cubicBezTo>
                  <a:pt x="660" y="0"/>
                  <a:pt x="0" y="660"/>
                  <a:pt x="0" y="1481"/>
                </a:cubicBezTo>
                <a:cubicBezTo>
                  <a:pt x="0" y="1921"/>
                  <a:pt x="197" y="2326"/>
                  <a:pt x="498" y="2592"/>
                </a:cubicBezTo>
                <a:cubicBezTo>
                  <a:pt x="2465" y="2592"/>
                  <a:pt x="2465" y="2592"/>
                  <a:pt x="2465" y="2592"/>
                </a:cubicBezTo>
                <a:cubicBezTo>
                  <a:pt x="2766" y="2326"/>
                  <a:pt x="2963" y="1921"/>
                  <a:pt x="2963" y="1481"/>
                </a:cubicBezTo>
                <a:cubicBezTo>
                  <a:pt x="2963" y="660"/>
                  <a:pt x="2303" y="0"/>
                  <a:pt x="1482" y="0"/>
                </a:cubicBezTo>
                <a:close/>
                <a:moveTo>
                  <a:pt x="2396" y="2407"/>
                </a:moveTo>
                <a:lnTo>
                  <a:pt x="2396" y="2407"/>
                </a:lnTo>
                <a:cubicBezTo>
                  <a:pt x="1481" y="2025"/>
                  <a:pt x="1482" y="2025"/>
                  <a:pt x="1482" y="2025"/>
                </a:cubicBezTo>
                <a:cubicBezTo>
                  <a:pt x="1482" y="2025"/>
                  <a:pt x="1007" y="2222"/>
                  <a:pt x="567" y="2407"/>
                </a:cubicBezTo>
                <a:cubicBezTo>
                  <a:pt x="336" y="2164"/>
                  <a:pt x="185" y="1840"/>
                  <a:pt x="185" y="1481"/>
                </a:cubicBezTo>
                <a:cubicBezTo>
                  <a:pt x="185" y="764"/>
                  <a:pt x="764" y="185"/>
                  <a:pt x="1482" y="185"/>
                </a:cubicBezTo>
                <a:cubicBezTo>
                  <a:pt x="2199" y="185"/>
                  <a:pt x="2777" y="764"/>
                  <a:pt x="2777" y="1481"/>
                </a:cubicBezTo>
                <a:cubicBezTo>
                  <a:pt x="2777" y="1840"/>
                  <a:pt x="2627" y="2164"/>
                  <a:pt x="2396" y="2407"/>
                </a:cubicBezTo>
                <a:close/>
                <a:moveTo>
                  <a:pt x="1655" y="1274"/>
                </a:moveTo>
                <a:lnTo>
                  <a:pt x="1655" y="1274"/>
                </a:lnTo>
                <a:cubicBezTo>
                  <a:pt x="1585" y="1204"/>
                  <a:pt x="1470" y="1181"/>
                  <a:pt x="1378" y="1228"/>
                </a:cubicBezTo>
                <a:cubicBezTo>
                  <a:pt x="1239" y="1285"/>
                  <a:pt x="1169" y="1446"/>
                  <a:pt x="1227" y="1585"/>
                </a:cubicBezTo>
                <a:cubicBezTo>
                  <a:pt x="1285" y="1724"/>
                  <a:pt x="1447" y="1794"/>
                  <a:pt x="1585" y="1736"/>
                </a:cubicBezTo>
                <a:cubicBezTo>
                  <a:pt x="1689" y="1701"/>
                  <a:pt x="1747" y="1608"/>
                  <a:pt x="1759" y="1504"/>
                </a:cubicBezTo>
                <a:cubicBezTo>
                  <a:pt x="2187" y="1239"/>
                  <a:pt x="2187" y="1239"/>
                  <a:pt x="2187" y="1239"/>
                </a:cubicBezTo>
                <a:cubicBezTo>
                  <a:pt x="2152" y="1158"/>
                  <a:pt x="2152" y="1158"/>
                  <a:pt x="2152" y="1158"/>
                </a:cubicBezTo>
                <a:lnTo>
                  <a:pt x="1655" y="1274"/>
                </a:lnTo>
                <a:close/>
                <a:moveTo>
                  <a:pt x="567" y="1481"/>
                </a:moveTo>
                <a:lnTo>
                  <a:pt x="567" y="1481"/>
                </a:lnTo>
                <a:cubicBezTo>
                  <a:pt x="567" y="1458"/>
                  <a:pt x="556" y="1435"/>
                  <a:pt x="521" y="1435"/>
                </a:cubicBezTo>
                <a:cubicBezTo>
                  <a:pt x="324" y="1435"/>
                  <a:pt x="324" y="1435"/>
                  <a:pt x="324" y="1435"/>
                </a:cubicBezTo>
                <a:cubicBezTo>
                  <a:pt x="301" y="1435"/>
                  <a:pt x="278" y="1458"/>
                  <a:pt x="278" y="1481"/>
                </a:cubicBezTo>
                <a:cubicBezTo>
                  <a:pt x="278" y="1504"/>
                  <a:pt x="301" y="1527"/>
                  <a:pt x="324" y="1527"/>
                </a:cubicBezTo>
                <a:cubicBezTo>
                  <a:pt x="521" y="1527"/>
                  <a:pt x="521" y="1527"/>
                  <a:pt x="521" y="1527"/>
                </a:cubicBezTo>
                <a:cubicBezTo>
                  <a:pt x="556" y="1527"/>
                  <a:pt x="567" y="1504"/>
                  <a:pt x="567" y="1481"/>
                </a:cubicBezTo>
                <a:close/>
                <a:moveTo>
                  <a:pt x="1482" y="556"/>
                </a:moveTo>
                <a:lnTo>
                  <a:pt x="1482" y="556"/>
                </a:lnTo>
                <a:cubicBezTo>
                  <a:pt x="1504" y="556"/>
                  <a:pt x="1527" y="533"/>
                  <a:pt x="1527" y="510"/>
                </a:cubicBezTo>
                <a:cubicBezTo>
                  <a:pt x="1527" y="324"/>
                  <a:pt x="1527" y="324"/>
                  <a:pt x="1527" y="324"/>
                </a:cubicBezTo>
                <a:cubicBezTo>
                  <a:pt x="1527" y="301"/>
                  <a:pt x="1504" y="278"/>
                  <a:pt x="1482" y="278"/>
                </a:cubicBezTo>
                <a:cubicBezTo>
                  <a:pt x="1459" y="278"/>
                  <a:pt x="1436" y="301"/>
                  <a:pt x="1436" y="324"/>
                </a:cubicBezTo>
                <a:cubicBezTo>
                  <a:pt x="1436" y="510"/>
                  <a:pt x="1436" y="510"/>
                  <a:pt x="1436" y="510"/>
                </a:cubicBezTo>
                <a:cubicBezTo>
                  <a:pt x="1436" y="533"/>
                  <a:pt x="1459" y="556"/>
                  <a:pt x="1482" y="556"/>
                </a:cubicBezTo>
                <a:close/>
                <a:moveTo>
                  <a:pt x="579" y="1805"/>
                </a:moveTo>
                <a:lnTo>
                  <a:pt x="579" y="1805"/>
                </a:lnTo>
                <a:cubicBezTo>
                  <a:pt x="394" y="1886"/>
                  <a:pt x="394" y="1886"/>
                  <a:pt x="394" y="1886"/>
                </a:cubicBezTo>
                <a:cubicBezTo>
                  <a:pt x="370" y="1886"/>
                  <a:pt x="359" y="1921"/>
                  <a:pt x="370" y="1944"/>
                </a:cubicBezTo>
                <a:cubicBezTo>
                  <a:pt x="382" y="1956"/>
                  <a:pt x="394" y="1967"/>
                  <a:pt x="417" y="1967"/>
                </a:cubicBezTo>
                <a:lnTo>
                  <a:pt x="428" y="1967"/>
                </a:lnTo>
                <a:cubicBezTo>
                  <a:pt x="613" y="1886"/>
                  <a:pt x="613" y="1886"/>
                  <a:pt x="613" y="1886"/>
                </a:cubicBezTo>
                <a:cubicBezTo>
                  <a:pt x="637" y="1875"/>
                  <a:pt x="648" y="1852"/>
                  <a:pt x="637" y="1829"/>
                </a:cubicBezTo>
                <a:cubicBezTo>
                  <a:pt x="625" y="1805"/>
                  <a:pt x="602" y="1794"/>
                  <a:pt x="579" y="1805"/>
                </a:cubicBezTo>
                <a:close/>
                <a:moveTo>
                  <a:pt x="2303" y="1135"/>
                </a:moveTo>
                <a:lnTo>
                  <a:pt x="2303" y="1135"/>
                </a:lnTo>
                <a:cubicBezTo>
                  <a:pt x="2314" y="1158"/>
                  <a:pt x="2338" y="1169"/>
                  <a:pt x="2349" y="1169"/>
                </a:cubicBezTo>
                <a:cubicBezTo>
                  <a:pt x="2361" y="1169"/>
                  <a:pt x="2361" y="1169"/>
                  <a:pt x="2372" y="1169"/>
                </a:cubicBezTo>
                <a:cubicBezTo>
                  <a:pt x="2569" y="1077"/>
                  <a:pt x="2569" y="1077"/>
                  <a:pt x="2569" y="1077"/>
                </a:cubicBezTo>
                <a:cubicBezTo>
                  <a:pt x="2592" y="1077"/>
                  <a:pt x="2604" y="1042"/>
                  <a:pt x="2592" y="1019"/>
                </a:cubicBezTo>
                <a:cubicBezTo>
                  <a:pt x="2581" y="996"/>
                  <a:pt x="2557" y="984"/>
                  <a:pt x="2534" y="996"/>
                </a:cubicBezTo>
                <a:cubicBezTo>
                  <a:pt x="2338" y="1077"/>
                  <a:pt x="2338" y="1077"/>
                  <a:pt x="2338" y="1077"/>
                </a:cubicBezTo>
                <a:cubicBezTo>
                  <a:pt x="2314" y="1089"/>
                  <a:pt x="2303" y="1112"/>
                  <a:pt x="2303" y="1135"/>
                </a:cubicBezTo>
                <a:close/>
                <a:moveTo>
                  <a:pt x="1840" y="626"/>
                </a:moveTo>
                <a:lnTo>
                  <a:pt x="1840" y="626"/>
                </a:lnTo>
                <a:lnTo>
                  <a:pt x="1851" y="626"/>
                </a:lnTo>
                <a:cubicBezTo>
                  <a:pt x="1875" y="626"/>
                  <a:pt x="1886" y="614"/>
                  <a:pt x="1898" y="602"/>
                </a:cubicBezTo>
                <a:cubicBezTo>
                  <a:pt x="1967" y="428"/>
                  <a:pt x="1967" y="428"/>
                  <a:pt x="1967" y="428"/>
                </a:cubicBezTo>
                <a:cubicBezTo>
                  <a:pt x="1979" y="405"/>
                  <a:pt x="1967" y="382"/>
                  <a:pt x="1944" y="371"/>
                </a:cubicBezTo>
                <a:cubicBezTo>
                  <a:pt x="1921" y="359"/>
                  <a:pt x="1886" y="371"/>
                  <a:pt x="1886" y="394"/>
                </a:cubicBezTo>
                <a:cubicBezTo>
                  <a:pt x="1805" y="567"/>
                  <a:pt x="1805" y="567"/>
                  <a:pt x="1805" y="567"/>
                </a:cubicBezTo>
                <a:cubicBezTo>
                  <a:pt x="1805" y="591"/>
                  <a:pt x="1816" y="614"/>
                  <a:pt x="1840" y="626"/>
                </a:cubicBezTo>
                <a:close/>
                <a:moveTo>
                  <a:pt x="695" y="626"/>
                </a:moveTo>
                <a:lnTo>
                  <a:pt x="695" y="626"/>
                </a:lnTo>
                <a:cubicBezTo>
                  <a:pt x="683" y="614"/>
                  <a:pt x="648" y="614"/>
                  <a:pt x="625" y="626"/>
                </a:cubicBezTo>
                <a:cubicBezTo>
                  <a:pt x="613" y="648"/>
                  <a:pt x="613" y="683"/>
                  <a:pt x="625" y="695"/>
                </a:cubicBezTo>
                <a:cubicBezTo>
                  <a:pt x="776" y="834"/>
                  <a:pt x="776" y="834"/>
                  <a:pt x="776" y="834"/>
                </a:cubicBezTo>
                <a:cubicBezTo>
                  <a:pt x="776" y="845"/>
                  <a:pt x="799" y="857"/>
                  <a:pt x="811" y="857"/>
                </a:cubicBezTo>
                <a:cubicBezTo>
                  <a:pt x="822" y="857"/>
                  <a:pt x="833" y="845"/>
                  <a:pt x="833" y="834"/>
                </a:cubicBezTo>
                <a:cubicBezTo>
                  <a:pt x="857" y="822"/>
                  <a:pt x="857" y="787"/>
                  <a:pt x="833" y="776"/>
                </a:cubicBezTo>
                <a:lnTo>
                  <a:pt x="695" y="626"/>
                </a:lnTo>
                <a:close/>
                <a:moveTo>
                  <a:pt x="2569" y="1886"/>
                </a:moveTo>
                <a:lnTo>
                  <a:pt x="2569" y="1886"/>
                </a:lnTo>
                <a:cubicBezTo>
                  <a:pt x="2372" y="1794"/>
                  <a:pt x="2372" y="1794"/>
                  <a:pt x="2372" y="1794"/>
                </a:cubicBezTo>
                <a:cubicBezTo>
                  <a:pt x="2349" y="1794"/>
                  <a:pt x="2314" y="1805"/>
                  <a:pt x="2303" y="1829"/>
                </a:cubicBezTo>
                <a:cubicBezTo>
                  <a:pt x="2303" y="1852"/>
                  <a:pt x="2314" y="1875"/>
                  <a:pt x="2338" y="1886"/>
                </a:cubicBezTo>
                <a:cubicBezTo>
                  <a:pt x="2534" y="1967"/>
                  <a:pt x="2534" y="1967"/>
                  <a:pt x="2534" y="1967"/>
                </a:cubicBezTo>
                <a:lnTo>
                  <a:pt x="2546" y="1967"/>
                </a:lnTo>
                <a:cubicBezTo>
                  <a:pt x="2569" y="1967"/>
                  <a:pt x="2581" y="1956"/>
                  <a:pt x="2592" y="1944"/>
                </a:cubicBezTo>
                <a:cubicBezTo>
                  <a:pt x="2604" y="1921"/>
                  <a:pt x="2592" y="1886"/>
                  <a:pt x="2569" y="1886"/>
                </a:cubicBezTo>
                <a:close/>
                <a:moveTo>
                  <a:pt x="2639" y="1435"/>
                </a:moveTo>
                <a:lnTo>
                  <a:pt x="2639" y="1435"/>
                </a:lnTo>
                <a:cubicBezTo>
                  <a:pt x="2418" y="1435"/>
                  <a:pt x="2418" y="1435"/>
                  <a:pt x="2418" y="1435"/>
                </a:cubicBezTo>
                <a:cubicBezTo>
                  <a:pt x="2396" y="1435"/>
                  <a:pt x="2372" y="1458"/>
                  <a:pt x="2372" y="1481"/>
                </a:cubicBezTo>
                <a:cubicBezTo>
                  <a:pt x="2372" y="1504"/>
                  <a:pt x="2396" y="1527"/>
                  <a:pt x="2418" y="1527"/>
                </a:cubicBezTo>
                <a:cubicBezTo>
                  <a:pt x="2639" y="1527"/>
                  <a:pt x="2639" y="1527"/>
                  <a:pt x="2639" y="1527"/>
                </a:cubicBezTo>
                <a:cubicBezTo>
                  <a:pt x="2662" y="1527"/>
                  <a:pt x="2685" y="1504"/>
                  <a:pt x="2685" y="1481"/>
                </a:cubicBezTo>
                <a:cubicBezTo>
                  <a:pt x="2685" y="1458"/>
                  <a:pt x="2662" y="1435"/>
                  <a:pt x="2639" y="1435"/>
                </a:cubicBezTo>
                <a:close/>
                <a:moveTo>
                  <a:pt x="1077" y="394"/>
                </a:moveTo>
                <a:lnTo>
                  <a:pt x="1077" y="394"/>
                </a:lnTo>
                <a:cubicBezTo>
                  <a:pt x="1077" y="371"/>
                  <a:pt x="1042" y="359"/>
                  <a:pt x="1019" y="371"/>
                </a:cubicBezTo>
                <a:cubicBezTo>
                  <a:pt x="996" y="382"/>
                  <a:pt x="984" y="405"/>
                  <a:pt x="996" y="428"/>
                </a:cubicBezTo>
                <a:cubicBezTo>
                  <a:pt x="1065" y="602"/>
                  <a:pt x="1065" y="602"/>
                  <a:pt x="1065" y="602"/>
                </a:cubicBezTo>
                <a:cubicBezTo>
                  <a:pt x="1077" y="614"/>
                  <a:pt x="1088" y="626"/>
                  <a:pt x="1111" y="626"/>
                </a:cubicBezTo>
                <a:lnTo>
                  <a:pt x="1123" y="626"/>
                </a:lnTo>
                <a:cubicBezTo>
                  <a:pt x="1146" y="614"/>
                  <a:pt x="1158" y="591"/>
                  <a:pt x="1158" y="567"/>
                </a:cubicBezTo>
                <a:lnTo>
                  <a:pt x="1077" y="394"/>
                </a:lnTo>
                <a:close/>
                <a:moveTo>
                  <a:pt x="2338" y="626"/>
                </a:moveTo>
                <a:lnTo>
                  <a:pt x="2338" y="626"/>
                </a:lnTo>
                <a:cubicBezTo>
                  <a:pt x="2314" y="614"/>
                  <a:pt x="2280" y="614"/>
                  <a:pt x="2268" y="626"/>
                </a:cubicBezTo>
                <a:cubicBezTo>
                  <a:pt x="2141" y="764"/>
                  <a:pt x="2141" y="764"/>
                  <a:pt x="2141" y="764"/>
                </a:cubicBezTo>
                <a:cubicBezTo>
                  <a:pt x="2118" y="776"/>
                  <a:pt x="2118" y="811"/>
                  <a:pt x="2141" y="822"/>
                </a:cubicBezTo>
                <a:cubicBezTo>
                  <a:pt x="2141" y="834"/>
                  <a:pt x="2152" y="845"/>
                  <a:pt x="2164" y="845"/>
                </a:cubicBezTo>
                <a:cubicBezTo>
                  <a:pt x="2175" y="845"/>
                  <a:pt x="2187" y="834"/>
                  <a:pt x="2199" y="822"/>
                </a:cubicBezTo>
                <a:cubicBezTo>
                  <a:pt x="2338" y="695"/>
                  <a:pt x="2338" y="695"/>
                  <a:pt x="2338" y="695"/>
                </a:cubicBezTo>
                <a:cubicBezTo>
                  <a:pt x="2349" y="683"/>
                  <a:pt x="2349" y="648"/>
                  <a:pt x="2338" y="626"/>
                </a:cubicBezTo>
                <a:close/>
                <a:moveTo>
                  <a:pt x="613" y="1077"/>
                </a:moveTo>
                <a:lnTo>
                  <a:pt x="613" y="1077"/>
                </a:lnTo>
                <a:cubicBezTo>
                  <a:pt x="428" y="996"/>
                  <a:pt x="428" y="996"/>
                  <a:pt x="428" y="996"/>
                </a:cubicBezTo>
                <a:cubicBezTo>
                  <a:pt x="405" y="984"/>
                  <a:pt x="382" y="996"/>
                  <a:pt x="370" y="1019"/>
                </a:cubicBezTo>
                <a:cubicBezTo>
                  <a:pt x="359" y="1042"/>
                  <a:pt x="370" y="1077"/>
                  <a:pt x="394" y="1077"/>
                </a:cubicBezTo>
                <a:cubicBezTo>
                  <a:pt x="579" y="1158"/>
                  <a:pt x="579" y="1158"/>
                  <a:pt x="579" y="1158"/>
                </a:cubicBezTo>
                <a:cubicBezTo>
                  <a:pt x="590" y="1158"/>
                  <a:pt x="590" y="1158"/>
                  <a:pt x="602" y="1158"/>
                </a:cubicBezTo>
                <a:cubicBezTo>
                  <a:pt x="613" y="1158"/>
                  <a:pt x="637" y="1146"/>
                  <a:pt x="637" y="1135"/>
                </a:cubicBezTo>
                <a:cubicBezTo>
                  <a:pt x="648" y="1112"/>
                  <a:pt x="637" y="1089"/>
                  <a:pt x="613" y="1077"/>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19" name="Content Placeholder 43"/>
          <p:cNvSpPr txBox="1">
            <a:spLocks/>
          </p:cNvSpPr>
          <p:nvPr/>
        </p:nvSpPr>
        <p:spPr bwMode="gray">
          <a:xfrm>
            <a:off x="661070" y="2198076"/>
            <a:ext cx="2434047" cy="1713266"/>
          </a:xfrm>
          <a:prstGeom prst="rect">
            <a:avLst/>
          </a:prstGeom>
          <a:solidFill>
            <a:schemeClr val="accent2">
              <a:lumMod val="40000"/>
              <a:lumOff val="60000"/>
              <a:alpha val="74902"/>
            </a:schemeClr>
          </a:solidFill>
        </p:spPr>
        <p:txBody>
          <a:bodyPr lIns="40500" tIns="108000" rIns="405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a:rPr>
              <a:t>They prioritize </a:t>
            </a:r>
            <a:r>
              <a:rPr lang="en-US" sz="1200" b="1" dirty="0">
                <a:solidFill>
                  <a:srgbClr val="58595B"/>
                </a:solidFill>
                <a:latin typeface="Calibri"/>
              </a:rPr>
              <a:t>the re-engineering of legacy finance processes </a:t>
            </a:r>
            <a:r>
              <a:rPr lang="en-US" sz="1200" dirty="0">
                <a:solidFill>
                  <a:srgbClr val="58595B"/>
                </a:solidFill>
                <a:latin typeface="Calibri"/>
              </a:rPr>
              <a:t>to transform finance efficiency</a:t>
            </a:r>
          </a:p>
        </p:txBody>
      </p:sp>
      <p:sp>
        <p:nvSpPr>
          <p:cNvPr id="21" name="Content Placeholder 43"/>
          <p:cNvSpPr txBox="1">
            <a:spLocks/>
          </p:cNvSpPr>
          <p:nvPr/>
        </p:nvSpPr>
        <p:spPr bwMode="gray">
          <a:xfrm>
            <a:off x="3312456" y="2198076"/>
            <a:ext cx="2434047" cy="1713266"/>
          </a:xfrm>
          <a:prstGeom prst="rect">
            <a:avLst/>
          </a:prstGeom>
          <a:solidFill>
            <a:schemeClr val="accent2">
              <a:lumMod val="40000"/>
              <a:lumOff val="60000"/>
              <a:alpha val="74902"/>
            </a:schemeClr>
          </a:solidFill>
        </p:spPr>
        <p:txBody>
          <a:bodyPr lIns="40500" tIns="108000" rIns="405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a:rPr>
              <a:t>They have </a:t>
            </a:r>
            <a:r>
              <a:rPr lang="en-US" sz="1200" b="1" dirty="0">
                <a:solidFill>
                  <a:srgbClr val="58595B"/>
                </a:solidFill>
                <a:latin typeface="Calibri"/>
              </a:rPr>
              <a:t>implemented robotic process automation at scale</a:t>
            </a:r>
            <a:r>
              <a:rPr lang="en-US" sz="1200" dirty="0">
                <a:solidFill>
                  <a:srgbClr val="58595B"/>
                </a:solidFill>
                <a:latin typeface="Calibri"/>
              </a:rPr>
              <a:t>, focusing on automation of transactional tasks such as record-to-report</a:t>
            </a:r>
          </a:p>
        </p:txBody>
      </p:sp>
      <p:sp>
        <p:nvSpPr>
          <p:cNvPr id="26" name="Freeform 3">
            <a:extLst>
              <a:ext uri="{FF2B5EF4-FFF2-40B4-BE49-F238E27FC236}">
                <a16:creationId xmlns:a16="http://schemas.microsoft.com/office/drawing/2014/main" xmlns="" id="{4B88062F-A717-0B4A-B188-F453F8E777B9}"/>
              </a:ext>
            </a:extLst>
          </p:cNvPr>
          <p:cNvSpPr>
            <a:spLocks noChangeAspect="1" noChangeArrowheads="1"/>
          </p:cNvSpPr>
          <p:nvPr/>
        </p:nvSpPr>
        <p:spPr bwMode="auto">
          <a:xfrm>
            <a:off x="4263935" y="2350855"/>
            <a:ext cx="630911" cy="467900"/>
          </a:xfrm>
          <a:custGeom>
            <a:avLst/>
            <a:gdLst>
              <a:gd name="T0" fmla="*/ 11032 w 12700"/>
              <a:gd name="T1" fmla="*/ 5714 h 8334"/>
              <a:gd name="T2" fmla="*/ 10913 w 12700"/>
              <a:gd name="T3" fmla="*/ 5356 h 8334"/>
              <a:gd name="T4" fmla="*/ 10714 w 12700"/>
              <a:gd name="T5" fmla="*/ 0 h 8334"/>
              <a:gd name="T6" fmla="*/ 1786 w 12700"/>
              <a:gd name="T7" fmla="*/ 198 h 8334"/>
              <a:gd name="T8" fmla="*/ 1984 w 12700"/>
              <a:gd name="T9" fmla="*/ 5555 h 8334"/>
              <a:gd name="T10" fmla="*/ 0 w 12700"/>
              <a:gd name="T11" fmla="*/ 7936 h 8334"/>
              <a:gd name="T12" fmla="*/ 198 w 12700"/>
              <a:gd name="T13" fmla="*/ 8333 h 8334"/>
              <a:gd name="T14" fmla="*/ 12699 w 12700"/>
              <a:gd name="T15" fmla="*/ 8135 h 8334"/>
              <a:gd name="T16" fmla="*/ 11032 w 12700"/>
              <a:gd name="T17" fmla="*/ 5714 h 8334"/>
              <a:gd name="T18" fmla="*/ 8184 w 12700"/>
              <a:gd name="T19" fmla="*/ 7738 h 8334"/>
              <a:gd name="T20" fmla="*/ 4405 w 12700"/>
              <a:gd name="T21" fmla="*/ 7589 h 8334"/>
              <a:gd name="T22" fmla="*/ 4713 w 12700"/>
              <a:gd name="T23" fmla="*/ 6944 h 8334"/>
              <a:gd name="T24" fmla="*/ 8174 w 12700"/>
              <a:gd name="T25" fmla="*/ 7093 h 8334"/>
              <a:gd name="T26" fmla="*/ 8184 w 12700"/>
              <a:gd name="T27" fmla="*/ 7738 h 8334"/>
              <a:gd name="T28" fmla="*/ 10516 w 12700"/>
              <a:gd name="T29" fmla="*/ 5158 h 8334"/>
              <a:gd name="T30" fmla="*/ 2183 w 12700"/>
              <a:gd name="T31" fmla="*/ 397 h 8334"/>
              <a:gd name="T32" fmla="*/ 10516 w 12700"/>
              <a:gd name="T33" fmla="*/ 5158 h 8334"/>
              <a:gd name="T34" fmla="*/ 8988 w 12700"/>
              <a:gd name="T35" fmla="*/ 2679 h 8334"/>
              <a:gd name="T36" fmla="*/ 8214 w 12700"/>
              <a:gd name="T37" fmla="*/ 3462 h 8334"/>
              <a:gd name="T38" fmla="*/ 7847 w 12700"/>
              <a:gd name="T39" fmla="*/ 3314 h 8334"/>
              <a:gd name="T40" fmla="*/ 7212 w 12700"/>
              <a:gd name="T41" fmla="*/ 2679 h 8334"/>
              <a:gd name="T42" fmla="*/ 7301 w 12700"/>
              <a:gd name="T43" fmla="*/ 2401 h 8334"/>
              <a:gd name="T44" fmla="*/ 7936 w 12700"/>
              <a:gd name="T45" fmla="*/ 2847 h 8334"/>
              <a:gd name="T46" fmla="*/ 7807 w 12700"/>
              <a:gd name="T47" fmla="*/ 2163 h 8334"/>
              <a:gd name="T48" fmla="*/ 5050 w 12700"/>
              <a:gd name="T49" fmla="*/ 1875 h 8334"/>
              <a:gd name="T50" fmla="*/ 6350 w 12700"/>
              <a:gd name="T51" fmla="*/ 793 h 8334"/>
              <a:gd name="T52" fmla="*/ 8333 w 12700"/>
              <a:gd name="T53" fmla="*/ 2778 h 8334"/>
              <a:gd name="T54" fmla="*/ 8899 w 12700"/>
              <a:gd name="T55" fmla="*/ 2401 h 8334"/>
              <a:gd name="T56" fmla="*/ 8988 w 12700"/>
              <a:gd name="T57" fmla="*/ 2679 h 8334"/>
              <a:gd name="T58" fmla="*/ 4852 w 12700"/>
              <a:gd name="T59" fmla="*/ 2242 h 8334"/>
              <a:gd name="T60" fmla="*/ 4485 w 12700"/>
              <a:gd name="T61" fmla="*/ 2093 h 8334"/>
              <a:gd name="T62" fmla="*/ 3711 w 12700"/>
              <a:gd name="T63" fmla="*/ 2877 h 8334"/>
              <a:gd name="T64" fmla="*/ 3800 w 12700"/>
              <a:gd name="T65" fmla="*/ 3155 h 8334"/>
              <a:gd name="T66" fmla="*/ 4365 w 12700"/>
              <a:gd name="T67" fmla="*/ 2778 h 8334"/>
              <a:gd name="T68" fmla="*/ 6350 w 12700"/>
              <a:gd name="T69" fmla="*/ 4761 h 8334"/>
              <a:gd name="T70" fmla="*/ 7649 w 12700"/>
              <a:gd name="T71" fmla="*/ 3681 h 8334"/>
              <a:gd name="T72" fmla="*/ 4891 w 12700"/>
              <a:gd name="T73" fmla="*/ 3393 h 8334"/>
              <a:gd name="T74" fmla="*/ 4762 w 12700"/>
              <a:gd name="T75" fmla="*/ 2708 h 8334"/>
              <a:gd name="T76" fmla="*/ 5397 w 12700"/>
              <a:gd name="T77" fmla="*/ 3155 h 8334"/>
              <a:gd name="T78" fmla="*/ 5487 w 12700"/>
              <a:gd name="T79" fmla="*/ 2877 h 8334"/>
              <a:gd name="T80" fmla="*/ 4852 w 12700"/>
              <a:gd name="T81" fmla="*/ 2242 h 8334"/>
              <a:gd name="connsiteX0" fmla="*/ 9415 w 11354"/>
              <a:gd name="connsiteY0" fmla="*/ 6856 h 9999"/>
              <a:gd name="connsiteX1" fmla="*/ 9415 w 11354"/>
              <a:gd name="connsiteY1" fmla="*/ 6856 h 9999"/>
              <a:gd name="connsiteX2" fmla="*/ 9164 w 11354"/>
              <a:gd name="connsiteY2" fmla="*/ 6665 h 9999"/>
              <a:gd name="connsiteX3" fmla="*/ 9321 w 11354"/>
              <a:gd name="connsiteY3" fmla="*/ 6427 h 9999"/>
              <a:gd name="connsiteX4" fmla="*/ 9321 w 11354"/>
              <a:gd name="connsiteY4" fmla="*/ 238 h 9999"/>
              <a:gd name="connsiteX5" fmla="*/ 9164 w 11354"/>
              <a:gd name="connsiteY5" fmla="*/ 0 h 9999"/>
              <a:gd name="connsiteX6" fmla="*/ 2290 w 11354"/>
              <a:gd name="connsiteY6" fmla="*/ 0 h 9999"/>
              <a:gd name="connsiteX7" fmla="*/ 2134 w 11354"/>
              <a:gd name="connsiteY7" fmla="*/ 238 h 9999"/>
              <a:gd name="connsiteX8" fmla="*/ 2134 w 11354"/>
              <a:gd name="connsiteY8" fmla="*/ 6427 h 9999"/>
              <a:gd name="connsiteX9" fmla="*/ 2290 w 11354"/>
              <a:gd name="connsiteY9" fmla="*/ 6665 h 9999"/>
              <a:gd name="connsiteX10" fmla="*/ 2041 w 11354"/>
              <a:gd name="connsiteY10" fmla="*/ 6856 h 9999"/>
              <a:gd name="connsiteX11" fmla="*/ 728 w 11354"/>
              <a:gd name="connsiteY11" fmla="*/ 9522 h 9999"/>
              <a:gd name="connsiteX12" fmla="*/ 728 w 11354"/>
              <a:gd name="connsiteY12" fmla="*/ 9761 h 9999"/>
              <a:gd name="connsiteX13" fmla="*/ 10571 w 11354"/>
              <a:gd name="connsiteY13" fmla="*/ 9999 h 9999"/>
              <a:gd name="connsiteX14" fmla="*/ 10727 w 11354"/>
              <a:gd name="connsiteY14" fmla="*/ 9761 h 9999"/>
              <a:gd name="connsiteX15" fmla="*/ 10727 w 11354"/>
              <a:gd name="connsiteY15" fmla="*/ 9522 h 9999"/>
              <a:gd name="connsiteX16" fmla="*/ 9415 w 11354"/>
              <a:gd name="connsiteY16" fmla="*/ 6856 h 9999"/>
              <a:gd name="connsiteX17" fmla="*/ 7172 w 11354"/>
              <a:gd name="connsiteY17" fmla="*/ 9285 h 9999"/>
              <a:gd name="connsiteX18" fmla="*/ 7172 w 11354"/>
              <a:gd name="connsiteY18" fmla="*/ 9285 h 9999"/>
              <a:gd name="connsiteX19" fmla="*/ 4282 w 11354"/>
              <a:gd name="connsiteY19" fmla="*/ 9285 h 9999"/>
              <a:gd name="connsiteX20" fmla="*/ 4197 w 11354"/>
              <a:gd name="connsiteY20" fmla="*/ 9106 h 9999"/>
              <a:gd name="connsiteX21" fmla="*/ 4290 w 11354"/>
              <a:gd name="connsiteY21" fmla="*/ 8511 h 9999"/>
              <a:gd name="connsiteX22" fmla="*/ 4439 w 11354"/>
              <a:gd name="connsiteY22" fmla="*/ 8332 h 9999"/>
              <a:gd name="connsiteX23" fmla="*/ 7016 w 11354"/>
              <a:gd name="connsiteY23" fmla="*/ 8332 h 9999"/>
              <a:gd name="connsiteX24" fmla="*/ 7164 w 11354"/>
              <a:gd name="connsiteY24" fmla="*/ 8511 h 9999"/>
              <a:gd name="connsiteX25" fmla="*/ 7258 w 11354"/>
              <a:gd name="connsiteY25" fmla="*/ 9106 h 9999"/>
              <a:gd name="connsiteX26" fmla="*/ 7172 w 11354"/>
              <a:gd name="connsiteY26" fmla="*/ 9285 h 9999"/>
              <a:gd name="connsiteX27" fmla="*/ 9008 w 11354"/>
              <a:gd name="connsiteY27" fmla="*/ 6189 h 9999"/>
              <a:gd name="connsiteX28" fmla="*/ 9008 w 11354"/>
              <a:gd name="connsiteY28" fmla="*/ 6189 h 9999"/>
              <a:gd name="connsiteX29" fmla="*/ 2447 w 11354"/>
              <a:gd name="connsiteY29" fmla="*/ 6189 h 9999"/>
              <a:gd name="connsiteX30" fmla="*/ 2447 w 11354"/>
              <a:gd name="connsiteY30" fmla="*/ 476 h 9999"/>
              <a:gd name="connsiteX31" fmla="*/ 9008 w 11354"/>
              <a:gd name="connsiteY31" fmla="*/ 476 h 9999"/>
              <a:gd name="connsiteX32" fmla="*/ 9008 w 11354"/>
              <a:gd name="connsiteY32" fmla="*/ 6189 h 9999"/>
              <a:gd name="connsiteX33" fmla="*/ 7805 w 11354"/>
              <a:gd name="connsiteY33" fmla="*/ 3215 h 9999"/>
              <a:gd name="connsiteX34" fmla="*/ 7805 w 11354"/>
              <a:gd name="connsiteY34" fmla="*/ 3215 h 9999"/>
              <a:gd name="connsiteX35" fmla="*/ 7329 w 11354"/>
              <a:gd name="connsiteY35" fmla="*/ 3952 h 9999"/>
              <a:gd name="connsiteX36" fmla="*/ 7196 w 11354"/>
              <a:gd name="connsiteY36" fmla="*/ 4154 h 9999"/>
              <a:gd name="connsiteX37" fmla="*/ 7110 w 11354"/>
              <a:gd name="connsiteY37" fmla="*/ 4286 h 9999"/>
              <a:gd name="connsiteX38" fmla="*/ 6907 w 11354"/>
              <a:gd name="connsiteY38" fmla="*/ 3976 h 9999"/>
              <a:gd name="connsiteX39" fmla="*/ 6883 w 11354"/>
              <a:gd name="connsiteY39" fmla="*/ 3952 h 9999"/>
              <a:gd name="connsiteX40" fmla="*/ 6407 w 11354"/>
              <a:gd name="connsiteY40" fmla="*/ 3215 h 9999"/>
              <a:gd name="connsiteX41" fmla="*/ 6407 w 11354"/>
              <a:gd name="connsiteY41" fmla="*/ 3000 h 9999"/>
              <a:gd name="connsiteX42" fmla="*/ 6477 w 11354"/>
              <a:gd name="connsiteY42" fmla="*/ 2881 h 9999"/>
              <a:gd name="connsiteX43" fmla="*/ 6626 w 11354"/>
              <a:gd name="connsiteY43" fmla="*/ 2881 h 9999"/>
              <a:gd name="connsiteX44" fmla="*/ 6977 w 11354"/>
              <a:gd name="connsiteY44" fmla="*/ 3416 h 9999"/>
              <a:gd name="connsiteX45" fmla="*/ 6977 w 11354"/>
              <a:gd name="connsiteY45" fmla="*/ 3333 h 9999"/>
              <a:gd name="connsiteX46" fmla="*/ 6875 w 11354"/>
              <a:gd name="connsiteY46" fmla="*/ 2595 h 9999"/>
              <a:gd name="connsiteX47" fmla="*/ 5728 w 11354"/>
              <a:gd name="connsiteY47" fmla="*/ 1428 h 9999"/>
              <a:gd name="connsiteX48" fmla="*/ 4704 w 11354"/>
              <a:gd name="connsiteY48" fmla="*/ 2250 h 9999"/>
              <a:gd name="connsiteX49" fmla="*/ 4478 w 11354"/>
              <a:gd name="connsiteY49" fmla="*/ 1904 h 9999"/>
              <a:gd name="connsiteX50" fmla="*/ 5728 w 11354"/>
              <a:gd name="connsiteY50" fmla="*/ 952 h 9999"/>
              <a:gd name="connsiteX51" fmla="*/ 7243 w 11354"/>
              <a:gd name="connsiteY51" fmla="*/ 2738 h 9999"/>
              <a:gd name="connsiteX52" fmla="*/ 7289 w 11354"/>
              <a:gd name="connsiteY52" fmla="*/ 3333 h 9999"/>
              <a:gd name="connsiteX53" fmla="*/ 7586 w 11354"/>
              <a:gd name="connsiteY53" fmla="*/ 2881 h 9999"/>
              <a:gd name="connsiteX54" fmla="*/ 7735 w 11354"/>
              <a:gd name="connsiteY54" fmla="*/ 2881 h 9999"/>
              <a:gd name="connsiteX55" fmla="*/ 7805 w 11354"/>
              <a:gd name="connsiteY55" fmla="*/ 3000 h 9999"/>
              <a:gd name="connsiteX56" fmla="*/ 7805 w 11354"/>
              <a:gd name="connsiteY56" fmla="*/ 3215 h 9999"/>
              <a:gd name="connsiteX57" fmla="*/ 4548 w 11354"/>
              <a:gd name="connsiteY57" fmla="*/ 2690 h 9999"/>
              <a:gd name="connsiteX58" fmla="*/ 4548 w 11354"/>
              <a:gd name="connsiteY58" fmla="*/ 2690 h 9999"/>
              <a:gd name="connsiteX59" fmla="*/ 4345 w 11354"/>
              <a:gd name="connsiteY59" fmla="*/ 2381 h 9999"/>
              <a:gd name="connsiteX60" fmla="*/ 4259 w 11354"/>
              <a:gd name="connsiteY60" fmla="*/ 2511 h 9999"/>
              <a:gd name="connsiteX61" fmla="*/ 4126 w 11354"/>
              <a:gd name="connsiteY61" fmla="*/ 2714 h 9999"/>
              <a:gd name="connsiteX62" fmla="*/ 3650 w 11354"/>
              <a:gd name="connsiteY62" fmla="*/ 3452 h 9999"/>
              <a:gd name="connsiteX63" fmla="*/ 3650 w 11354"/>
              <a:gd name="connsiteY63" fmla="*/ 3667 h 9999"/>
              <a:gd name="connsiteX64" fmla="*/ 3720 w 11354"/>
              <a:gd name="connsiteY64" fmla="*/ 3786 h 9999"/>
              <a:gd name="connsiteX65" fmla="*/ 3869 w 11354"/>
              <a:gd name="connsiteY65" fmla="*/ 3786 h 9999"/>
              <a:gd name="connsiteX66" fmla="*/ 4165 w 11354"/>
              <a:gd name="connsiteY66" fmla="*/ 3333 h 9999"/>
              <a:gd name="connsiteX67" fmla="*/ 4212 w 11354"/>
              <a:gd name="connsiteY67" fmla="*/ 3928 h 9999"/>
              <a:gd name="connsiteX68" fmla="*/ 5728 w 11354"/>
              <a:gd name="connsiteY68" fmla="*/ 5713 h 9999"/>
              <a:gd name="connsiteX69" fmla="*/ 6977 w 11354"/>
              <a:gd name="connsiteY69" fmla="*/ 4761 h 9999"/>
              <a:gd name="connsiteX70" fmla="*/ 6751 w 11354"/>
              <a:gd name="connsiteY70" fmla="*/ 4417 h 9999"/>
              <a:gd name="connsiteX71" fmla="*/ 5728 w 11354"/>
              <a:gd name="connsiteY71" fmla="*/ 5236 h 9999"/>
              <a:gd name="connsiteX72" fmla="*/ 4579 w 11354"/>
              <a:gd name="connsiteY72" fmla="*/ 4071 h 9999"/>
              <a:gd name="connsiteX73" fmla="*/ 4478 w 11354"/>
              <a:gd name="connsiteY73" fmla="*/ 3333 h 9999"/>
              <a:gd name="connsiteX74" fmla="*/ 4478 w 11354"/>
              <a:gd name="connsiteY74" fmla="*/ 3249 h 9999"/>
              <a:gd name="connsiteX75" fmla="*/ 4830 w 11354"/>
              <a:gd name="connsiteY75" fmla="*/ 3786 h 9999"/>
              <a:gd name="connsiteX76" fmla="*/ 4978 w 11354"/>
              <a:gd name="connsiteY76" fmla="*/ 3786 h 9999"/>
              <a:gd name="connsiteX77" fmla="*/ 5048 w 11354"/>
              <a:gd name="connsiteY77" fmla="*/ 3667 h 9999"/>
              <a:gd name="connsiteX78" fmla="*/ 5048 w 11354"/>
              <a:gd name="connsiteY78" fmla="*/ 3452 h 9999"/>
              <a:gd name="connsiteX79" fmla="*/ 4571 w 11354"/>
              <a:gd name="connsiteY79" fmla="*/ 2714 h 9999"/>
              <a:gd name="connsiteX80" fmla="*/ 4548 w 11354"/>
              <a:gd name="connsiteY80" fmla="*/ 2690 h 9999"/>
              <a:gd name="connsiteX0" fmla="*/ 8292 w 10000"/>
              <a:gd name="connsiteY0" fmla="*/ 6857 h 10000"/>
              <a:gd name="connsiteX1" fmla="*/ 8292 w 10000"/>
              <a:gd name="connsiteY1" fmla="*/ 6857 h 10000"/>
              <a:gd name="connsiteX2" fmla="*/ 8071 w 10000"/>
              <a:gd name="connsiteY2" fmla="*/ 6666 h 10000"/>
              <a:gd name="connsiteX3" fmla="*/ 8209 w 10000"/>
              <a:gd name="connsiteY3" fmla="*/ 6428 h 10000"/>
              <a:gd name="connsiteX4" fmla="*/ 8209 w 10000"/>
              <a:gd name="connsiteY4" fmla="*/ 238 h 10000"/>
              <a:gd name="connsiteX5" fmla="*/ 8071 w 10000"/>
              <a:gd name="connsiteY5" fmla="*/ 0 h 10000"/>
              <a:gd name="connsiteX6" fmla="*/ 2017 w 10000"/>
              <a:gd name="connsiteY6" fmla="*/ 0 h 10000"/>
              <a:gd name="connsiteX7" fmla="*/ 1880 w 10000"/>
              <a:gd name="connsiteY7" fmla="*/ 238 h 10000"/>
              <a:gd name="connsiteX8" fmla="*/ 1880 w 10000"/>
              <a:gd name="connsiteY8" fmla="*/ 6428 h 10000"/>
              <a:gd name="connsiteX9" fmla="*/ 2017 w 10000"/>
              <a:gd name="connsiteY9" fmla="*/ 6666 h 10000"/>
              <a:gd name="connsiteX10" fmla="*/ 1798 w 10000"/>
              <a:gd name="connsiteY10" fmla="*/ 6857 h 10000"/>
              <a:gd name="connsiteX11" fmla="*/ 641 w 10000"/>
              <a:gd name="connsiteY11" fmla="*/ 9523 h 10000"/>
              <a:gd name="connsiteX12" fmla="*/ 641 w 10000"/>
              <a:gd name="connsiteY12" fmla="*/ 9762 h 10000"/>
              <a:gd name="connsiteX13" fmla="*/ 9310 w 10000"/>
              <a:gd name="connsiteY13" fmla="*/ 10000 h 10000"/>
              <a:gd name="connsiteX14" fmla="*/ 9448 w 10000"/>
              <a:gd name="connsiteY14" fmla="*/ 9762 h 10000"/>
              <a:gd name="connsiteX15" fmla="*/ 8292 w 10000"/>
              <a:gd name="connsiteY15" fmla="*/ 6857 h 10000"/>
              <a:gd name="connsiteX16" fmla="*/ 6317 w 10000"/>
              <a:gd name="connsiteY16" fmla="*/ 9286 h 10000"/>
              <a:gd name="connsiteX17" fmla="*/ 6317 w 10000"/>
              <a:gd name="connsiteY17" fmla="*/ 9286 h 10000"/>
              <a:gd name="connsiteX18" fmla="*/ 3771 w 10000"/>
              <a:gd name="connsiteY18" fmla="*/ 9286 h 10000"/>
              <a:gd name="connsiteX19" fmla="*/ 3696 w 10000"/>
              <a:gd name="connsiteY19" fmla="*/ 9107 h 10000"/>
              <a:gd name="connsiteX20" fmla="*/ 3778 w 10000"/>
              <a:gd name="connsiteY20" fmla="*/ 8512 h 10000"/>
              <a:gd name="connsiteX21" fmla="*/ 3910 w 10000"/>
              <a:gd name="connsiteY21" fmla="*/ 8333 h 10000"/>
              <a:gd name="connsiteX22" fmla="*/ 6179 w 10000"/>
              <a:gd name="connsiteY22" fmla="*/ 8333 h 10000"/>
              <a:gd name="connsiteX23" fmla="*/ 6310 w 10000"/>
              <a:gd name="connsiteY23" fmla="*/ 8512 h 10000"/>
              <a:gd name="connsiteX24" fmla="*/ 6392 w 10000"/>
              <a:gd name="connsiteY24" fmla="*/ 9107 h 10000"/>
              <a:gd name="connsiteX25" fmla="*/ 6317 w 10000"/>
              <a:gd name="connsiteY25" fmla="*/ 9286 h 10000"/>
              <a:gd name="connsiteX26" fmla="*/ 7934 w 10000"/>
              <a:gd name="connsiteY26" fmla="*/ 6190 h 10000"/>
              <a:gd name="connsiteX27" fmla="*/ 7934 w 10000"/>
              <a:gd name="connsiteY27" fmla="*/ 6190 h 10000"/>
              <a:gd name="connsiteX28" fmla="*/ 2155 w 10000"/>
              <a:gd name="connsiteY28" fmla="*/ 6190 h 10000"/>
              <a:gd name="connsiteX29" fmla="*/ 2155 w 10000"/>
              <a:gd name="connsiteY29" fmla="*/ 476 h 10000"/>
              <a:gd name="connsiteX30" fmla="*/ 7934 w 10000"/>
              <a:gd name="connsiteY30" fmla="*/ 476 h 10000"/>
              <a:gd name="connsiteX31" fmla="*/ 7934 w 10000"/>
              <a:gd name="connsiteY31" fmla="*/ 6190 h 10000"/>
              <a:gd name="connsiteX32" fmla="*/ 6874 w 10000"/>
              <a:gd name="connsiteY32" fmla="*/ 3215 h 10000"/>
              <a:gd name="connsiteX33" fmla="*/ 6874 w 10000"/>
              <a:gd name="connsiteY33" fmla="*/ 3215 h 10000"/>
              <a:gd name="connsiteX34" fmla="*/ 6455 w 10000"/>
              <a:gd name="connsiteY34" fmla="*/ 3952 h 10000"/>
              <a:gd name="connsiteX35" fmla="*/ 6338 w 10000"/>
              <a:gd name="connsiteY35" fmla="*/ 4154 h 10000"/>
              <a:gd name="connsiteX36" fmla="*/ 6262 w 10000"/>
              <a:gd name="connsiteY36" fmla="*/ 4286 h 10000"/>
              <a:gd name="connsiteX37" fmla="*/ 6083 w 10000"/>
              <a:gd name="connsiteY37" fmla="*/ 3976 h 10000"/>
              <a:gd name="connsiteX38" fmla="*/ 6062 w 10000"/>
              <a:gd name="connsiteY38" fmla="*/ 3952 h 10000"/>
              <a:gd name="connsiteX39" fmla="*/ 5643 w 10000"/>
              <a:gd name="connsiteY39" fmla="*/ 3215 h 10000"/>
              <a:gd name="connsiteX40" fmla="*/ 5643 w 10000"/>
              <a:gd name="connsiteY40" fmla="*/ 3000 h 10000"/>
              <a:gd name="connsiteX41" fmla="*/ 5705 w 10000"/>
              <a:gd name="connsiteY41" fmla="*/ 2881 h 10000"/>
              <a:gd name="connsiteX42" fmla="*/ 5836 w 10000"/>
              <a:gd name="connsiteY42" fmla="*/ 2881 h 10000"/>
              <a:gd name="connsiteX43" fmla="*/ 6145 w 10000"/>
              <a:gd name="connsiteY43" fmla="*/ 3416 h 10000"/>
              <a:gd name="connsiteX44" fmla="*/ 6145 w 10000"/>
              <a:gd name="connsiteY44" fmla="*/ 3333 h 10000"/>
              <a:gd name="connsiteX45" fmla="*/ 6055 w 10000"/>
              <a:gd name="connsiteY45" fmla="*/ 2595 h 10000"/>
              <a:gd name="connsiteX46" fmla="*/ 5045 w 10000"/>
              <a:gd name="connsiteY46" fmla="*/ 1428 h 10000"/>
              <a:gd name="connsiteX47" fmla="*/ 4143 w 10000"/>
              <a:gd name="connsiteY47" fmla="*/ 2250 h 10000"/>
              <a:gd name="connsiteX48" fmla="*/ 3944 w 10000"/>
              <a:gd name="connsiteY48" fmla="*/ 1904 h 10000"/>
              <a:gd name="connsiteX49" fmla="*/ 5045 w 10000"/>
              <a:gd name="connsiteY49" fmla="*/ 952 h 10000"/>
              <a:gd name="connsiteX50" fmla="*/ 6379 w 10000"/>
              <a:gd name="connsiteY50" fmla="*/ 2738 h 10000"/>
              <a:gd name="connsiteX51" fmla="*/ 6420 w 10000"/>
              <a:gd name="connsiteY51" fmla="*/ 3333 h 10000"/>
              <a:gd name="connsiteX52" fmla="*/ 6681 w 10000"/>
              <a:gd name="connsiteY52" fmla="*/ 2881 h 10000"/>
              <a:gd name="connsiteX53" fmla="*/ 6813 w 10000"/>
              <a:gd name="connsiteY53" fmla="*/ 2881 h 10000"/>
              <a:gd name="connsiteX54" fmla="*/ 6874 w 10000"/>
              <a:gd name="connsiteY54" fmla="*/ 3000 h 10000"/>
              <a:gd name="connsiteX55" fmla="*/ 6874 w 10000"/>
              <a:gd name="connsiteY55" fmla="*/ 3215 h 10000"/>
              <a:gd name="connsiteX56" fmla="*/ 4006 w 10000"/>
              <a:gd name="connsiteY56" fmla="*/ 2690 h 10000"/>
              <a:gd name="connsiteX57" fmla="*/ 4006 w 10000"/>
              <a:gd name="connsiteY57" fmla="*/ 2690 h 10000"/>
              <a:gd name="connsiteX58" fmla="*/ 3827 w 10000"/>
              <a:gd name="connsiteY58" fmla="*/ 2381 h 10000"/>
              <a:gd name="connsiteX59" fmla="*/ 3751 w 10000"/>
              <a:gd name="connsiteY59" fmla="*/ 2511 h 10000"/>
              <a:gd name="connsiteX60" fmla="*/ 3634 w 10000"/>
              <a:gd name="connsiteY60" fmla="*/ 2714 h 10000"/>
              <a:gd name="connsiteX61" fmla="*/ 3215 w 10000"/>
              <a:gd name="connsiteY61" fmla="*/ 3452 h 10000"/>
              <a:gd name="connsiteX62" fmla="*/ 3215 w 10000"/>
              <a:gd name="connsiteY62" fmla="*/ 3667 h 10000"/>
              <a:gd name="connsiteX63" fmla="*/ 3276 w 10000"/>
              <a:gd name="connsiteY63" fmla="*/ 3786 h 10000"/>
              <a:gd name="connsiteX64" fmla="*/ 3408 w 10000"/>
              <a:gd name="connsiteY64" fmla="*/ 3786 h 10000"/>
              <a:gd name="connsiteX65" fmla="*/ 3668 w 10000"/>
              <a:gd name="connsiteY65" fmla="*/ 3333 h 10000"/>
              <a:gd name="connsiteX66" fmla="*/ 3710 w 10000"/>
              <a:gd name="connsiteY66" fmla="*/ 3928 h 10000"/>
              <a:gd name="connsiteX67" fmla="*/ 5045 w 10000"/>
              <a:gd name="connsiteY67" fmla="*/ 5714 h 10000"/>
              <a:gd name="connsiteX68" fmla="*/ 6145 w 10000"/>
              <a:gd name="connsiteY68" fmla="*/ 4761 h 10000"/>
              <a:gd name="connsiteX69" fmla="*/ 5946 w 10000"/>
              <a:gd name="connsiteY69" fmla="*/ 4417 h 10000"/>
              <a:gd name="connsiteX70" fmla="*/ 5045 w 10000"/>
              <a:gd name="connsiteY70" fmla="*/ 5237 h 10000"/>
              <a:gd name="connsiteX71" fmla="*/ 4033 w 10000"/>
              <a:gd name="connsiteY71" fmla="*/ 4071 h 10000"/>
              <a:gd name="connsiteX72" fmla="*/ 3944 w 10000"/>
              <a:gd name="connsiteY72" fmla="*/ 3333 h 10000"/>
              <a:gd name="connsiteX73" fmla="*/ 3944 w 10000"/>
              <a:gd name="connsiteY73" fmla="*/ 3249 h 10000"/>
              <a:gd name="connsiteX74" fmla="*/ 4254 w 10000"/>
              <a:gd name="connsiteY74" fmla="*/ 3786 h 10000"/>
              <a:gd name="connsiteX75" fmla="*/ 4384 w 10000"/>
              <a:gd name="connsiteY75" fmla="*/ 3786 h 10000"/>
              <a:gd name="connsiteX76" fmla="*/ 4446 w 10000"/>
              <a:gd name="connsiteY76" fmla="*/ 3667 h 10000"/>
              <a:gd name="connsiteX77" fmla="*/ 4446 w 10000"/>
              <a:gd name="connsiteY77" fmla="*/ 3452 h 10000"/>
              <a:gd name="connsiteX78" fmla="*/ 4026 w 10000"/>
              <a:gd name="connsiteY78" fmla="*/ 2714 h 10000"/>
              <a:gd name="connsiteX79" fmla="*/ 4006 w 10000"/>
              <a:gd name="connsiteY79" fmla="*/ 2690 h 10000"/>
              <a:gd name="connsiteX0" fmla="*/ 8292 w 9715"/>
              <a:gd name="connsiteY0" fmla="*/ 6857 h 10178"/>
              <a:gd name="connsiteX1" fmla="*/ 8292 w 9715"/>
              <a:gd name="connsiteY1" fmla="*/ 6857 h 10178"/>
              <a:gd name="connsiteX2" fmla="*/ 8071 w 9715"/>
              <a:gd name="connsiteY2" fmla="*/ 6666 h 10178"/>
              <a:gd name="connsiteX3" fmla="*/ 8209 w 9715"/>
              <a:gd name="connsiteY3" fmla="*/ 6428 h 10178"/>
              <a:gd name="connsiteX4" fmla="*/ 8209 w 9715"/>
              <a:gd name="connsiteY4" fmla="*/ 238 h 10178"/>
              <a:gd name="connsiteX5" fmla="*/ 8071 w 9715"/>
              <a:gd name="connsiteY5" fmla="*/ 0 h 10178"/>
              <a:gd name="connsiteX6" fmla="*/ 2017 w 9715"/>
              <a:gd name="connsiteY6" fmla="*/ 0 h 10178"/>
              <a:gd name="connsiteX7" fmla="*/ 1880 w 9715"/>
              <a:gd name="connsiteY7" fmla="*/ 238 h 10178"/>
              <a:gd name="connsiteX8" fmla="*/ 1880 w 9715"/>
              <a:gd name="connsiteY8" fmla="*/ 6428 h 10178"/>
              <a:gd name="connsiteX9" fmla="*/ 2017 w 9715"/>
              <a:gd name="connsiteY9" fmla="*/ 6666 h 10178"/>
              <a:gd name="connsiteX10" fmla="*/ 1798 w 9715"/>
              <a:gd name="connsiteY10" fmla="*/ 6857 h 10178"/>
              <a:gd name="connsiteX11" fmla="*/ 641 w 9715"/>
              <a:gd name="connsiteY11" fmla="*/ 9523 h 10178"/>
              <a:gd name="connsiteX12" fmla="*/ 641 w 9715"/>
              <a:gd name="connsiteY12" fmla="*/ 9762 h 10178"/>
              <a:gd name="connsiteX13" fmla="*/ 9310 w 9715"/>
              <a:gd name="connsiteY13" fmla="*/ 10000 h 10178"/>
              <a:gd name="connsiteX14" fmla="*/ 8292 w 9715"/>
              <a:gd name="connsiteY14" fmla="*/ 6857 h 10178"/>
              <a:gd name="connsiteX15" fmla="*/ 6317 w 9715"/>
              <a:gd name="connsiteY15" fmla="*/ 9286 h 10178"/>
              <a:gd name="connsiteX16" fmla="*/ 6317 w 9715"/>
              <a:gd name="connsiteY16" fmla="*/ 9286 h 10178"/>
              <a:gd name="connsiteX17" fmla="*/ 3771 w 9715"/>
              <a:gd name="connsiteY17" fmla="*/ 9286 h 10178"/>
              <a:gd name="connsiteX18" fmla="*/ 3696 w 9715"/>
              <a:gd name="connsiteY18" fmla="*/ 9107 h 10178"/>
              <a:gd name="connsiteX19" fmla="*/ 3778 w 9715"/>
              <a:gd name="connsiteY19" fmla="*/ 8512 h 10178"/>
              <a:gd name="connsiteX20" fmla="*/ 3910 w 9715"/>
              <a:gd name="connsiteY20" fmla="*/ 8333 h 10178"/>
              <a:gd name="connsiteX21" fmla="*/ 6179 w 9715"/>
              <a:gd name="connsiteY21" fmla="*/ 8333 h 10178"/>
              <a:gd name="connsiteX22" fmla="*/ 6310 w 9715"/>
              <a:gd name="connsiteY22" fmla="*/ 8512 h 10178"/>
              <a:gd name="connsiteX23" fmla="*/ 6392 w 9715"/>
              <a:gd name="connsiteY23" fmla="*/ 9107 h 10178"/>
              <a:gd name="connsiteX24" fmla="*/ 6317 w 9715"/>
              <a:gd name="connsiteY24" fmla="*/ 9286 h 10178"/>
              <a:gd name="connsiteX25" fmla="*/ 7934 w 9715"/>
              <a:gd name="connsiteY25" fmla="*/ 6190 h 10178"/>
              <a:gd name="connsiteX26" fmla="*/ 7934 w 9715"/>
              <a:gd name="connsiteY26" fmla="*/ 6190 h 10178"/>
              <a:gd name="connsiteX27" fmla="*/ 2155 w 9715"/>
              <a:gd name="connsiteY27" fmla="*/ 6190 h 10178"/>
              <a:gd name="connsiteX28" fmla="*/ 2155 w 9715"/>
              <a:gd name="connsiteY28" fmla="*/ 476 h 10178"/>
              <a:gd name="connsiteX29" fmla="*/ 7934 w 9715"/>
              <a:gd name="connsiteY29" fmla="*/ 476 h 10178"/>
              <a:gd name="connsiteX30" fmla="*/ 7934 w 9715"/>
              <a:gd name="connsiteY30" fmla="*/ 6190 h 10178"/>
              <a:gd name="connsiteX31" fmla="*/ 6874 w 9715"/>
              <a:gd name="connsiteY31" fmla="*/ 3215 h 10178"/>
              <a:gd name="connsiteX32" fmla="*/ 6874 w 9715"/>
              <a:gd name="connsiteY32" fmla="*/ 3215 h 10178"/>
              <a:gd name="connsiteX33" fmla="*/ 6455 w 9715"/>
              <a:gd name="connsiteY33" fmla="*/ 3952 h 10178"/>
              <a:gd name="connsiteX34" fmla="*/ 6338 w 9715"/>
              <a:gd name="connsiteY34" fmla="*/ 4154 h 10178"/>
              <a:gd name="connsiteX35" fmla="*/ 6262 w 9715"/>
              <a:gd name="connsiteY35" fmla="*/ 4286 h 10178"/>
              <a:gd name="connsiteX36" fmla="*/ 6083 w 9715"/>
              <a:gd name="connsiteY36" fmla="*/ 3976 h 10178"/>
              <a:gd name="connsiteX37" fmla="*/ 6062 w 9715"/>
              <a:gd name="connsiteY37" fmla="*/ 3952 h 10178"/>
              <a:gd name="connsiteX38" fmla="*/ 5643 w 9715"/>
              <a:gd name="connsiteY38" fmla="*/ 3215 h 10178"/>
              <a:gd name="connsiteX39" fmla="*/ 5643 w 9715"/>
              <a:gd name="connsiteY39" fmla="*/ 3000 h 10178"/>
              <a:gd name="connsiteX40" fmla="*/ 5705 w 9715"/>
              <a:gd name="connsiteY40" fmla="*/ 2881 h 10178"/>
              <a:gd name="connsiteX41" fmla="*/ 5836 w 9715"/>
              <a:gd name="connsiteY41" fmla="*/ 2881 h 10178"/>
              <a:gd name="connsiteX42" fmla="*/ 6145 w 9715"/>
              <a:gd name="connsiteY42" fmla="*/ 3416 h 10178"/>
              <a:gd name="connsiteX43" fmla="*/ 6145 w 9715"/>
              <a:gd name="connsiteY43" fmla="*/ 3333 h 10178"/>
              <a:gd name="connsiteX44" fmla="*/ 6055 w 9715"/>
              <a:gd name="connsiteY44" fmla="*/ 2595 h 10178"/>
              <a:gd name="connsiteX45" fmla="*/ 5045 w 9715"/>
              <a:gd name="connsiteY45" fmla="*/ 1428 h 10178"/>
              <a:gd name="connsiteX46" fmla="*/ 4143 w 9715"/>
              <a:gd name="connsiteY46" fmla="*/ 2250 h 10178"/>
              <a:gd name="connsiteX47" fmla="*/ 3944 w 9715"/>
              <a:gd name="connsiteY47" fmla="*/ 1904 h 10178"/>
              <a:gd name="connsiteX48" fmla="*/ 5045 w 9715"/>
              <a:gd name="connsiteY48" fmla="*/ 952 h 10178"/>
              <a:gd name="connsiteX49" fmla="*/ 6379 w 9715"/>
              <a:gd name="connsiteY49" fmla="*/ 2738 h 10178"/>
              <a:gd name="connsiteX50" fmla="*/ 6420 w 9715"/>
              <a:gd name="connsiteY50" fmla="*/ 3333 h 10178"/>
              <a:gd name="connsiteX51" fmla="*/ 6681 w 9715"/>
              <a:gd name="connsiteY51" fmla="*/ 2881 h 10178"/>
              <a:gd name="connsiteX52" fmla="*/ 6813 w 9715"/>
              <a:gd name="connsiteY52" fmla="*/ 2881 h 10178"/>
              <a:gd name="connsiteX53" fmla="*/ 6874 w 9715"/>
              <a:gd name="connsiteY53" fmla="*/ 3000 h 10178"/>
              <a:gd name="connsiteX54" fmla="*/ 6874 w 9715"/>
              <a:gd name="connsiteY54" fmla="*/ 3215 h 10178"/>
              <a:gd name="connsiteX55" fmla="*/ 4006 w 9715"/>
              <a:gd name="connsiteY55" fmla="*/ 2690 h 10178"/>
              <a:gd name="connsiteX56" fmla="*/ 4006 w 9715"/>
              <a:gd name="connsiteY56" fmla="*/ 2690 h 10178"/>
              <a:gd name="connsiteX57" fmla="*/ 3827 w 9715"/>
              <a:gd name="connsiteY57" fmla="*/ 2381 h 10178"/>
              <a:gd name="connsiteX58" fmla="*/ 3751 w 9715"/>
              <a:gd name="connsiteY58" fmla="*/ 2511 h 10178"/>
              <a:gd name="connsiteX59" fmla="*/ 3634 w 9715"/>
              <a:gd name="connsiteY59" fmla="*/ 2714 h 10178"/>
              <a:gd name="connsiteX60" fmla="*/ 3215 w 9715"/>
              <a:gd name="connsiteY60" fmla="*/ 3452 h 10178"/>
              <a:gd name="connsiteX61" fmla="*/ 3215 w 9715"/>
              <a:gd name="connsiteY61" fmla="*/ 3667 h 10178"/>
              <a:gd name="connsiteX62" fmla="*/ 3276 w 9715"/>
              <a:gd name="connsiteY62" fmla="*/ 3786 h 10178"/>
              <a:gd name="connsiteX63" fmla="*/ 3408 w 9715"/>
              <a:gd name="connsiteY63" fmla="*/ 3786 h 10178"/>
              <a:gd name="connsiteX64" fmla="*/ 3668 w 9715"/>
              <a:gd name="connsiteY64" fmla="*/ 3333 h 10178"/>
              <a:gd name="connsiteX65" fmla="*/ 3710 w 9715"/>
              <a:gd name="connsiteY65" fmla="*/ 3928 h 10178"/>
              <a:gd name="connsiteX66" fmla="*/ 5045 w 9715"/>
              <a:gd name="connsiteY66" fmla="*/ 5714 h 10178"/>
              <a:gd name="connsiteX67" fmla="*/ 6145 w 9715"/>
              <a:gd name="connsiteY67" fmla="*/ 4761 h 10178"/>
              <a:gd name="connsiteX68" fmla="*/ 5946 w 9715"/>
              <a:gd name="connsiteY68" fmla="*/ 4417 h 10178"/>
              <a:gd name="connsiteX69" fmla="*/ 5045 w 9715"/>
              <a:gd name="connsiteY69" fmla="*/ 5237 h 10178"/>
              <a:gd name="connsiteX70" fmla="*/ 4033 w 9715"/>
              <a:gd name="connsiteY70" fmla="*/ 4071 h 10178"/>
              <a:gd name="connsiteX71" fmla="*/ 3944 w 9715"/>
              <a:gd name="connsiteY71" fmla="*/ 3333 h 10178"/>
              <a:gd name="connsiteX72" fmla="*/ 3944 w 9715"/>
              <a:gd name="connsiteY72" fmla="*/ 3249 h 10178"/>
              <a:gd name="connsiteX73" fmla="*/ 4254 w 9715"/>
              <a:gd name="connsiteY73" fmla="*/ 3786 h 10178"/>
              <a:gd name="connsiteX74" fmla="*/ 4384 w 9715"/>
              <a:gd name="connsiteY74" fmla="*/ 3786 h 10178"/>
              <a:gd name="connsiteX75" fmla="*/ 4446 w 9715"/>
              <a:gd name="connsiteY75" fmla="*/ 3667 h 10178"/>
              <a:gd name="connsiteX76" fmla="*/ 4446 w 9715"/>
              <a:gd name="connsiteY76" fmla="*/ 3452 h 10178"/>
              <a:gd name="connsiteX77" fmla="*/ 4026 w 9715"/>
              <a:gd name="connsiteY77" fmla="*/ 2714 h 10178"/>
              <a:gd name="connsiteX78" fmla="*/ 4006 w 9715"/>
              <a:gd name="connsiteY78" fmla="*/ 2690 h 10178"/>
              <a:gd name="connsiteX0" fmla="*/ 8459 w 8459"/>
              <a:gd name="connsiteY0" fmla="*/ 6737 h 9777"/>
              <a:gd name="connsiteX1" fmla="*/ 8459 w 8459"/>
              <a:gd name="connsiteY1" fmla="*/ 6737 h 9777"/>
              <a:gd name="connsiteX2" fmla="*/ 8232 w 8459"/>
              <a:gd name="connsiteY2" fmla="*/ 6549 h 9777"/>
              <a:gd name="connsiteX3" fmla="*/ 8374 w 8459"/>
              <a:gd name="connsiteY3" fmla="*/ 6316 h 9777"/>
              <a:gd name="connsiteX4" fmla="*/ 8374 w 8459"/>
              <a:gd name="connsiteY4" fmla="*/ 234 h 9777"/>
              <a:gd name="connsiteX5" fmla="*/ 8232 w 8459"/>
              <a:gd name="connsiteY5" fmla="*/ 0 h 9777"/>
              <a:gd name="connsiteX6" fmla="*/ 2000 w 8459"/>
              <a:gd name="connsiteY6" fmla="*/ 0 h 9777"/>
              <a:gd name="connsiteX7" fmla="*/ 1859 w 8459"/>
              <a:gd name="connsiteY7" fmla="*/ 234 h 9777"/>
              <a:gd name="connsiteX8" fmla="*/ 1859 w 8459"/>
              <a:gd name="connsiteY8" fmla="*/ 6316 h 9777"/>
              <a:gd name="connsiteX9" fmla="*/ 2000 w 8459"/>
              <a:gd name="connsiteY9" fmla="*/ 6549 h 9777"/>
              <a:gd name="connsiteX10" fmla="*/ 1775 w 8459"/>
              <a:gd name="connsiteY10" fmla="*/ 6737 h 9777"/>
              <a:gd name="connsiteX11" fmla="*/ 584 w 8459"/>
              <a:gd name="connsiteY11" fmla="*/ 9356 h 9777"/>
              <a:gd name="connsiteX12" fmla="*/ 584 w 8459"/>
              <a:gd name="connsiteY12" fmla="*/ 9591 h 9777"/>
              <a:gd name="connsiteX13" fmla="*/ 8459 w 8459"/>
              <a:gd name="connsiteY13" fmla="*/ 6737 h 9777"/>
              <a:gd name="connsiteX14" fmla="*/ 6426 w 8459"/>
              <a:gd name="connsiteY14" fmla="*/ 9124 h 9777"/>
              <a:gd name="connsiteX15" fmla="*/ 6426 w 8459"/>
              <a:gd name="connsiteY15" fmla="*/ 9124 h 9777"/>
              <a:gd name="connsiteX16" fmla="*/ 3806 w 8459"/>
              <a:gd name="connsiteY16" fmla="*/ 9124 h 9777"/>
              <a:gd name="connsiteX17" fmla="*/ 3728 w 8459"/>
              <a:gd name="connsiteY17" fmla="*/ 8948 h 9777"/>
              <a:gd name="connsiteX18" fmla="*/ 3813 w 8459"/>
              <a:gd name="connsiteY18" fmla="*/ 8363 h 9777"/>
              <a:gd name="connsiteX19" fmla="*/ 3949 w 8459"/>
              <a:gd name="connsiteY19" fmla="*/ 8187 h 9777"/>
              <a:gd name="connsiteX20" fmla="*/ 6284 w 8459"/>
              <a:gd name="connsiteY20" fmla="*/ 8187 h 9777"/>
              <a:gd name="connsiteX21" fmla="*/ 6419 w 8459"/>
              <a:gd name="connsiteY21" fmla="*/ 8363 h 9777"/>
              <a:gd name="connsiteX22" fmla="*/ 6504 w 8459"/>
              <a:gd name="connsiteY22" fmla="*/ 8948 h 9777"/>
              <a:gd name="connsiteX23" fmla="*/ 6426 w 8459"/>
              <a:gd name="connsiteY23" fmla="*/ 9124 h 9777"/>
              <a:gd name="connsiteX24" fmla="*/ 8091 w 8459"/>
              <a:gd name="connsiteY24" fmla="*/ 6082 h 9777"/>
              <a:gd name="connsiteX25" fmla="*/ 8091 w 8459"/>
              <a:gd name="connsiteY25" fmla="*/ 6082 h 9777"/>
              <a:gd name="connsiteX26" fmla="*/ 2142 w 8459"/>
              <a:gd name="connsiteY26" fmla="*/ 6082 h 9777"/>
              <a:gd name="connsiteX27" fmla="*/ 2142 w 8459"/>
              <a:gd name="connsiteY27" fmla="*/ 468 h 9777"/>
              <a:gd name="connsiteX28" fmla="*/ 8091 w 8459"/>
              <a:gd name="connsiteY28" fmla="*/ 468 h 9777"/>
              <a:gd name="connsiteX29" fmla="*/ 8091 w 8459"/>
              <a:gd name="connsiteY29" fmla="*/ 6082 h 9777"/>
              <a:gd name="connsiteX30" fmla="*/ 7000 w 8459"/>
              <a:gd name="connsiteY30" fmla="*/ 3159 h 9777"/>
              <a:gd name="connsiteX31" fmla="*/ 7000 w 8459"/>
              <a:gd name="connsiteY31" fmla="*/ 3159 h 9777"/>
              <a:gd name="connsiteX32" fmla="*/ 6568 w 8459"/>
              <a:gd name="connsiteY32" fmla="*/ 3883 h 9777"/>
              <a:gd name="connsiteX33" fmla="*/ 6448 w 8459"/>
              <a:gd name="connsiteY33" fmla="*/ 4081 h 9777"/>
              <a:gd name="connsiteX34" fmla="*/ 6370 w 8459"/>
              <a:gd name="connsiteY34" fmla="*/ 4211 h 9777"/>
              <a:gd name="connsiteX35" fmla="*/ 6185 w 8459"/>
              <a:gd name="connsiteY35" fmla="*/ 3906 h 9777"/>
              <a:gd name="connsiteX36" fmla="*/ 6164 w 8459"/>
              <a:gd name="connsiteY36" fmla="*/ 3883 h 9777"/>
              <a:gd name="connsiteX37" fmla="*/ 5733 w 8459"/>
              <a:gd name="connsiteY37" fmla="*/ 3159 h 9777"/>
              <a:gd name="connsiteX38" fmla="*/ 5733 w 8459"/>
              <a:gd name="connsiteY38" fmla="*/ 2948 h 9777"/>
              <a:gd name="connsiteX39" fmla="*/ 5796 w 8459"/>
              <a:gd name="connsiteY39" fmla="*/ 2831 h 9777"/>
              <a:gd name="connsiteX40" fmla="*/ 5931 w 8459"/>
              <a:gd name="connsiteY40" fmla="*/ 2831 h 9777"/>
              <a:gd name="connsiteX41" fmla="*/ 6249 w 8459"/>
              <a:gd name="connsiteY41" fmla="*/ 3356 h 9777"/>
              <a:gd name="connsiteX42" fmla="*/ 6249 w 8459"/>
              <a:gd name="connsiteY42" fmla="*/ 3275 h 9777"/>
              <a:gd name="connsiteX43" fmla="*/ 6157 w 8459"/>
              <a:gd name="connsiteY43" fmla="*/ 2550 h 9777"/>
              <a:gd name="connsiteX44" fmla="*/ 5117 w 8459"/>
              <a:gd name="connsiteY44" fmla="*/ 1403 h 9777"/>
              <a:gd name="connsiteX45" fmla="*/ 4189 w 8459"/>
              <a:gd name="connsiteY45" fmla="*/ 2211 h 9777"/>
              <a:gd name="connsiteX46" fmla="*/ 3984 w 8459"/>
              <a:gd name="connsiteY46" fmla="*/ 1871 h 9777"/>
              <a:gd name="connsiteX47" fmla="*/ 5117 w 8459"/>
              <a:gd name="connsiteY47" fmla="*/ 935 h 9777"/>
              <a:gd name="connsiteX48" fmla="*/ 6490 w 8459"/>
              <a:gd name="connsiteY48" fmla="*/ 2690 h 9777"/>
              <a:gd name="connsiteX49" fmla="*/ 6532 w 8459"/>
              <a:gd name="connsiteY49" fmla="*/ 3275 h 9777"/>
              <a:gd name="connsiteX50" fmla="*/ 6801 w 8459"/>
              <a:gd name="connsiteY50" fmla="*/ 2831 h 9777"/>
              <a:gd name="connsiteX51" fmla="*/ 6937 w 8459"/>
              <a:gd name="connsiteY51" fmla="*/ 2831 h 9777"/>
              <a:gd name="connsiteX52" fmla="*/ 7000 w 8459"/>
              <a:gd name="connsiteY52" fmla="*/ 2948 h 9777"/>
              <a:gd name="connsiteX53" fmla="*/ 7000 w 8459"/>
              <a:gd name="connsiteY53" fmla="*/ 3159 h 9777"/>
              <a:gd name="connsiteX54" fmla="*/ 4048 w 8459"/>
              <a:gd name="connsiteY54" fmla="*/ 2643 h 9777"/>
              <a:gd name="connsiteX55" fmla="*/ 4048 w 8459"/>
              <a:gd name="connsiteY55" fmla="*/ 2643 h 9777"/>
              <a:gd name="connsiteX56" fmla="*/ 3863 w 8459"/>
              <a:gd name="connsiteY56" fmla="*/ 2339 h 9777"/>
              <a:gd name="connsiteX57" fmla="*/ 3785 w 8459"/>
              <a:gd name="connsiteY57" fmla="*/ 2467 h 9777"/>
              <a:gd name="connsiteX58" fmla="*/ 3665 w 8459"/>
              <a:gd name="connsiteY58" fmla="*/ 2667 h 9777"/>
              <a:gd name="connsiteX59" fmla="*/ 3233 w 8459"/>
              <a:gd name="connsiteY59" fmla="*/ 3392 h 9777"/>
              <a:gd name="connsiteX60" fmla="*/ 3233 w 8459"/>
              <a:gd name="connsiteY60" fmla="*/ 3603 h 9777"/>
              <a:gd name="connsiteX61" fmla="*/ 3296 w 8459"/>
              <a:gd name="connsiteY61" fmla="*/ 3720 h 9777"/>
              <a:gd name="connsiteX62" fmla="*/ 3432 w 8459"/>
              <a:gd name="connsiteY62" fmla="*/ 3720 h 9777"/>
              <a:gd name="connsiteX63" fmla="*/ 3700 w 8459"/>
              <a:gd name="connsiteY63" fmla="*/ 3275 h 9777"/>
              <a:gd name="connsiteX64" fmla="*/ 3743 w 8459"/>
              <a:gd name="connsiteY64" fmla="*/ 3859 h 9777"/>
              <a:gd name="connsiteX65" fmla="*/ 5117 w 8459"/>
              <a:gd name="connsiteY65" fmla="*/ 5614 h 9777"/>
              <a:gd name="connsiteX66" fmla="*/ 6249 w 8459"/>
              <a:gd name="connsiteY66" fmla="*/ 4678 h 9777"/>
              <a:gd name="connsiteX67" fmla="*/ 6044 w 8459"/>
              <a:gd name="connsiteY67" fmla="*/ 4340 h 9777"/>
              <a:gd name="connsiteX68" fmla="*/ 5117 w 8459"/>
              <a:gd name="connsiteY68" fmla="*/ 5145 h 9777"/>
              <a:gd name="connsiteX69" fmla="*/ 4075 w 8459"/>
              <a:gd name="connsiteY69" fmla="*/ 4000 h 9777"/>
              <a:gd name="connsiteX70" fmla="*/ 3984 w 8459"/>
              <a:gd name="connsiteY70" fmla="*/ 3275 h 9777"/>
              <a:gd name="connsiteX71" fmla="*/ 3984 w 8459"/>
              <a:gd name="connsiteY71" fmla="*/ 3192 h 9777"/>
              <a:gd name="connsiteX72" fmla="*/ 4303 w 8459"/>
              <a:gd name="connsiteY72" fmla="*/ 3720 h 9777"/>
              <a:gd name="connsiteX73" fmla="*/ 4437 w 8459"/>
              <a:gd name="connsiteY73" fmla="*/ 3720 h 9777"/>
              <a:gd name="connsiteX74" fmla="*/ 4500 w 8459"/>
              <a:gd name="connsiteY74" fmla="*/ 3603 h 9777"/>
              <a:gd name="connsiteX75" fmla="*/ 4500 w 8459"/>
              <a:gd name="connsiteY75" fmla="*/ 3392 h 9777"/>
              <a:gd name="connsiteX76" fmla="*/ 4068 w 8459"/>
              <a:gd name="connsiteY76" fmla="*/ 2667 h 9777"/>
              <a:gd name="connsiteX77" fmla="*/ 4048 w 8459"/>
              <a:gd name="connsiteY77" fmla="*/ 2643 h 9777"/>
              <a:gd name="connsiteX0" fmla="*/ 9718 w 9718"/>
              <a:gd name="connsiteY0" fmla="*/ 6891 h 9569"/>
              <a:gd name="connsiteX1" fmla="*/ 9718 w 9718"/>
              <a:gd name="connsiteY1" fmla="*/ 6891 h 9569"/>
              <a:gd name="connsiteX2" fmla="*/ 9450 w 9718"/>
              <a:gd name="connsiteY2" fmla="*/ 6698 h 9569"/>
              <a:gd name="connsiteX3" fmla="*/ 9618 w 9718"/>
              <a:gd name="connsiteY3" fmla="*/ 6460 h 9569"/>
              <a:gd name="connsiteX4" fmla="*/ 9618 w 9718"/>
              <a:gd name="connsiteY4" fmla="*/ 239 h 9569"/>
              <a:gd name="connsiteX5" fmla="*/ 9450 w 9718"/>
              <a:gd name="connsiteY5" fmla="*/ 0 h 9569"/>
              <a:gd name="connsiteX6" fmla="*/ 2082 w 9718"/>
              <a:gd name="connsiteY6" fmla="*/ 0 h 9569"/>
              <a:gd name="connsiteX7" fmla="*/ 1916 w 9718"/>
              <a:gd name="connsiteY7" fmla="*/ 239 h 9569"/>
              <a:gd name="connsiteX8" fmla="*/ 1916 w 9718"/>
              <a:gd name="connsiteY8" fmla="*/ 6460 h 9569"/>
              <a:gd name="connsiteX9" fmla="*/ 2082 w 9718"/>
              <a:gd name="connsiteY9" fmla="*/ 6698 h 9569"/>
              <a:gd name="connsiteX10" fmla="*/ 1816 w 9718"/>
              <a:gd name="connsiteY10" fmla="*/ 6891 h 9569"/>
              <a:gd name="connsiteX11" fmla="*/ 408 w 9718"/>
              <a:gd name="connsiteY11" fmla="*/ 9569 h 9569"/>
              <a:gd name="connsiteX12" fmla="*/ 9718 w 9718"/>
              <a:gd name="connsiteY12" fmla="*/ 6891 h 9569"/>
              <a:gd name="connsiteX13" fmla="*/ 7315 w 9718"/>
              <a:gd name="connsiteY13" fmla="*/ 9332 h 9569"/>
              <a:gd name="connsiteX14" fmla="*/ 7315 w 9718"/>
              <a:gd name="connsiteY14" fmla="*/ 9332 h 9569"/>
              <a:gd name="connsiteX15" fmla="*/ 4217 w 9718"/>
              <a:gd name="connsiteY15" fmla="*/ 9332 h 9569"/>
              <a:gd name="connsiteX16" fmla="*/ 4125 w 9718"/>
              <a:gd name="connsiteY16" fmla="*/ 9152 h 9569"/>
              <a:gd name="connsiteX17" fmla="*/ 4226 w 9718"/>
              <a:gd name="connsiteY17" fmla="*/ 8554 h 9569"/>
              <a:gd name="connsiteX18" fmla="*/ 4386 w 9718"/>
              <a:gd name="connsiteY18" fmla="*/ 8374 h 9569"/>
              <a:gd name="connsiteX19" fmla="*/ 7147 w 9718"/>
              <a:gd name="connsiteY19" fmla="*/ 8374 h 9569"/>
              <a:gd name="connsiteX20" fmla="*/ 7306 w 9718"/>
              <a:gd name="connsiteY20" fmla="*/ 8554 h 9569"/>
              <a:gd name="connsiteX21" fmla="*/ 7407 w 9718"/>
              <a:gd name="connsiteY21" fmla="*/ 9152 h 9569"/>
              <a:gd name="connsiteX22" fmla="*/ 7315 w 9718"/>
              <a:gd name="connsiteY22" fmla="*/ 9332 h 9569"/>
              <a:gd name="connsiteX23" fmla="*/ 9283 w 9718"/>
              <a:gd name="connsiteY23" fmla="*/ 6221 h 9569"/>
              <a:gd name="connsiteX24" fmla="*/ 9283 w 9718"/>
              <a:gd name="connsiteY24" fmla="*/ 6221 h 9569"/>
              <a:gd name="connsiteX25" fmla="*/ 2250 w 9718"/>
              <a:gd name="connsiteY25" fmla="*/ 6221 h 9569"/>
              <a:gd name="connsiteX26" fmla="*/ 2250 w 9718"/>
              <a:gd name="connsiteY26" fmla="*/ 479 h 9569"/>
              <a:gd name="connsiteX27" fmla="*/ 9283 w 9718"/>
              <a:gd name="connsiteY27" fmla="*/ 479 h 9569"/>
              <a:gd name="connsiteX28" fmla="*/ 9283 w 9718"/>
              <a:gd name="connsiteY28" fmla="*/ 6221 h 9569"/>
              <a:gd name="connsiteX29" fmla="*/ 7993 w 9718"/>
              <a:gd name="connsiteY29" fmla="*/ 3231 h 9569"/>
              <a:gd name="connsiteX30" fmla="*/ 7993 w 9718"/>
              <a:gd name="connsiteY30" fmla="*/ 3231 h 9569"/>
              <a:gd name="connsiteX31" fmla="*/ 7483 w 9718"/>
              <a:gd name="connsiteY31" fmla="*/ 3972 h 9569"/>
              <a:gd name="connsiteX32" fmla="*/ 7341 w 9718"/>
              <a:gd name="connsiteY32" fmla="*/ 4174 h 9569"/>
              <a:gd name="connsiteX33" fmla="*/ 7248 w 9718"/>
              <a:gd name="connsiteY33" fmla="*/ 4307 h 9569"/>
              <a:gd name="connsiteX34" fmla="*/ 7030 w 9718"/>
              <a:gd name="connsiteY34" fmla="*/ 3995 h 9569"/>
              <a:gd name="connsiteX35" fmla="*/ 7005 w 9718"/>
              <a:gd name="connsiteY35" fmla="*/ 3972 h 9569"/>
              <a:gd name="connsiteX36" fmla="*/ 6495 w 9718"/>
              <a:gd name="connsiteY36" fmla="*/ 3231 h 9569"/>
              <a:gd name="connsiteX37" fmla="*/ 6495 w 9718"/>
              <a:gd name="connsiteY37" fmla="*/ 3015 h 9569"/>
              <a:gd name="connsiteX38" fmla="*/ 6570 w 9718"/>
              <a:gd name="connsiteY38" fmla="*/ 2896 h 9569"/>
              <a:gd name="connsiteX39" fmla="*/ 6729 w 9718"/>
              <a:gd name="connsiteY39" fmla="*/ 2896 h 9569"/>
              <a:gd name="connsiteX40" fmla="*/ 7105 w 9718"/>
              <a:gd name="connsiteY40" fmla="*/ 3433 h 9569"/>
              <a:gd name="connsiteX41" fmla="*/ 7105 w 9718"/>
              <a:gd name="connsiteY41" fmla="*/ 3350 h 9569"/>
              <a:gd name="connsiteX42" fmla="*/ 6997 w 9718"/>
              <a:gd name="connsiteY42" fmla="*/ 2608 h 9569"/>
              <a:gd name="connsiteX43" fmla="*/ 5767 w 9718"/>
              <a:gd name="connsiteY43" fmla="*/ 1435 h 9569"/>
              <a:gd name="connsiteX44" fmla="*/ 4670 w 9718"/>
              <a:gd name="connsiteY44" fmla="*/ 2261 h 9569"/>
              <a:gd name="connsiteX45" fmla="*/ 4428 w 9718"/>
              <a:gd name="connsiteY45" fmla="*/ 1914 h 9569"/>
              <a:gd name="connsiteX46" fmla="*/ 5767 w 9718"/>
              <a:gd name="connsiteY46" fmla="*/ 956 h 9569"/>
              <a:gd name="connsiteX47" fmla="*/ 7390 w 9718"/>
              <a:gd name="connsiteY47" fmla="*/ 2751 h 9569"/>
              <a:gd name="connsiteX48" fmla="*/ 7440 w 9718"/>
              <a:gd name="connsiteY48" fmla="*/ 3350 h 9569"/>
              <a:gd name="connsiteX49" fmla="*/ 7758 w 9718"/>
              <a:gd name="connsiteY49" fmla="*/ 2896 h 9569"/>
              <a:gd name="connsiteX50" fmla="*/ 7919 w 9718"/>
              <a:gd name="connsiteY50" fmla="*/ 2896 h 9569"/>
              <a:gd name="connsiteX51" fmla="*/ 7993 w 9718"/>
              <a:gd name="connsiteY51" fmla="*/ 3015 h 9569"/>
              <a:gd name="connsiteX52" fmla="*/ 7993 w 9718"/>
              <a:gd name="connsiteY52" fmla="*/ 3231 h 9569"/>
              <a:gd name="connsiteX53" fmla="*/ 4503 w 9718"/>
              <a:gd name="connsiteY53" fmla="*/ 2703 h 9569"/>
              <a:gd name="connsiteX54" fmla="*/ 4503 w 9718"/>
              <a:gd name="connsiteY54" fmla="*/ 2703 h 9569"/>
              <a:gd name="connsiteX55" fmla="*/ 4285 w 9718"/>
              <a:gd name="connsiteY55" fmla="*/ 2392 h 9569"/>
              <a:gd name="connsiteX56" fmla="*/ 4193 w 9718"/>
              <a:gd name="connsiteY56" fmla="*/ 2523 h 9569"/>
              <a:gd name="connsiteX57" fmla="*/ 4051 w 9718"/>
              <a:gd name="connsiteY57" fmla="*/ 2728 h 9569"/>
              <a:gd name="connsiteX58" fmla="*/ 3540 w 9718"/>
              <a:gd name="connsiteY58" fmla="*/ 3469 h 9569"/>
              <a:gd name="connsiteX59" fmla="*/ 3540 w 9718"/>
              <a:gd name="connsiteY59" fmla="*/ 3685 h 9569"/>
              <a:gd name="connsiteX60" fmla="*/ 3614 w 9718"/>
              <a:gd name="connsiteY60" fmla="*/ 3805 h 9569"/>
              <a:gd name="connsiteX61" fmla="*/ 3775 w 9718"/>
              <a:gd name="connsiteY61" fmla="*/ 3805 h 9569"/>
              <a:gd name="connsiteX62" fmla="*/ 4092 w 9718"/>
              <a:gd name="connsiteY62" fmla="*/ 3350 h 9569"/>
              <a:gd name="connsiteX63" fmla="*/ 4143 w 9718"/>
              <a:gd name="connsiteY63" fmla="*/ 3947 h 9569"/>
              <a:gd name="connsiteX64" fmla="*/ 5767 w 9718"/>
              <a:gd name="connsiteY64" fmla="*/ 5742 h 9569"/>
              <a:gd name="connsiteX65" fmla="*/ 7105 w 9718"/>
              <a:gd name="connsiteY65" fmla="*/ 4785 h 9569"/>
              <a:gd name="connsiteX66" fmla="*/ 6863 w 9718"/>
              <a:gd name="connsiteY66" fmla="*/ 4439 h 9569"/>
              <a:gd name="connsiteX67" fmla="*/ 5767 w 9718"/>
              <a:gd name="connsiteY67" fmla="*/ 5262 h 9569"/>
              <a:gd name="connsiteX68" fmla="*/ 4535 w 9718"/>
              <a:gd name="connsiteY68" fmla="*/ 4091 h 9569"/>
              <a:gd name="connsiteX69" fmla="*/ 4428 w 9718"/>
              <a:gd name="connsiteY69" fmla="*/ 3350 h 9569"/>
              <a:gd name="connsiteX70" fmla="*/ 4428 w 9718"/>
              <a:gd name="connsiteY70" fmla="*/ 3265 h 9569"/>
              <a:gd name="connsiteX71" fmla="*/ 4805 w 9718"/>
              <a:gd name="connsiteY71" fmla="*/ 3805 h 9569"/>
              <a:gd name="connsiteX72" fmla="*/ 4963 w 9718"/>
              <a:gd name="connsiteY72" fmla="*/ 3805 h 9569"/>
              <a:gd name="connsiteX73" fmla="*/ 5038 w 9718"/>
              <a:gd name="connsiteY73" fmla="*/ 3685 h 9569"/>
              <a:gd name="connsiteX74" fmla="*/ 5038 w 9718"/>
              <a:gd name="connsiteY74" fmla="*/ 3469 h 9569"/>
              <a:gd name="connsiteX75" fmla="*/ 4527 w 9718"/>
              <a:gd name="connsiteY75" fmla="*/ 2728 h 9569"/>
              <a:gd name="connsiteX76" fmla="*/ 4503 w 9718"/>
              <a:gd name="connsiteY76" fmla="*/ 2703 h 9569"/>
              <a:gd name="connsiteX0" fmla="*/ 8671 w 8671"/>
              <a:gd name="connsiteY0" fmla="*/ 7201 h 9752"/>
              <a:gd name="connsiteX1" fmla="*/ 8671 w 8671"/>
              <a:gd name="connsiteY1" fmla="*/ 7201 h 9752"/>
              <a:gd name="connsiteX2" fmla="*/ 8395 w 8671"/>
              <a:gd name="connsiteY2" fmla="*/ 7000 h 9752"/>
              <a:gd name="connsiteX3" fmla="*/ 8568 w 8671"/>
              <a:gd name="connsiteY3" fmla="*/ 6751 h 9752"/>
              <a:gd name="connsiteX4" fmla="*/ 8568 w 8671"/>
              <a:gd name="connsiteY4" fmla="*/ 250 h 9752"/>
              <a:gd name="connsiteX5" fmla="*/ 8395 w 8671"/>
              <a:gd name="connsiteY5" fmla="*/ 0 h 9752"/>
              <a:gd name="connsiteX6" fmla="*/ 813 w 8671"/>
              <a:gd name="connsiteY6" fmla="*/ 0 h 9752"/>
              <a:gd name="connsiteX7" fmla="*/ 643 w 8671"/>
              <a:gd name="connsiteY7" fmla="*/ 250 h 9752"/>
              <a:gd name="connsiteX8" fmla="*/ 643 w 8671"/>
              <a:gd name="connsiteY8" fmla="*/ 6751 h 9752"/>
              <a:gd name="connsiteX9" fmla="*/ 813 w 8671"/>
              <a:gd name="connsiteY9" fmla="*/ 7000 h 9752"/>
              <a:gd name="connsiteX10" fmla="*/ 540 w 8671"/>
              <a:gd name="connsiteY10" fmla="*/ 7201 h 9752"/>
              <a:gd name="connsiteX11" fmla="*/ 8671 w 8671"/>
              <a:gd name="connsiteY11" fmla="*/ 7201 h 9752"/>
              <a:gd name="connsiteX12" fmla="*/ 6198 w 8671"/>
              <a:gd name="connsiteY12" fmla="*/ 9752 h 9752"/>
              <a:gd name="connsiteX13" fmla="*/ 6198 w 8671"/>
              <a:gd name="connsiteY13" fmla="*/ 9752 h 9752"/>
              <a:gd name="connsiteX14" fmla="*/ 3010 w 8671"/>
              <a:gd name="connsiteY14" fmla="*/ 9752 h 9752"/>
              <a:gd name="connsiteX15" fmla="*/ 2916 w 8671"/>
              <a:gd name="connsiteY15" fmla="*/ 9564 h 9752"/>
              <a:gd name="connsiteX16" fmla="*/ 3020 w 8671"/>
              <a:gd name="connsiteY16" fmla="*/ 8939 h 9752"/>
              <a:gd name="connsiteX17" fmla="*/ 3184 w 8671"/>
              <a:gd name="connsiteY17" fmla="*/ 8751 h 9752"/>
              <a:gd name="connsiteX18" fmla="*/ 6025 w 8671"/>
              <a:gd name="connsiteY18" fmla="*/ 8751 h 9752"/>
              <a:gd name="connsiteX19" fmla="*/ 6189 w 8671"/>
              <a:gd name="connsiteY19" fmla="*/ 8939 h 9752"/>
              <a:gd name="connsiteX20" fmla="*/ 6293 w 8671"/>
              <a:gd name="connsiteY20" fmla="*/ 9564 h 9752"/>
              <a:gd name="connsiteX21" fmla="*/ 6198 w 8671"/>
              <a:gd name="connsiteY21" fmla="*/ 9752 h 9752"/>
              <a:gd name="connsiteX22" fmla="*/ 8223 w 8671"/>
              <a:gd name="connsiteY22" fmla="*/ 6501 h 9752"/>
              <a:gd name="connsiteX23" fmla="*/ 8223 w 8671"/>
              <a:gd name="connsiteY23" fmla="*/ 6501 h 9752"/>
              <a:gd name="connsiteX24" fmla="*/ 986 w 8671"/>
              <a:gd name="connsiteY24" fmla="*/ 6501 h 9752"/>
              <a:gd name="connsiteX25" fmla="*/ 986 w 8671"/>
              <a:gd name="connsiteY25" fmla="*/ 501 h 9752"/>
              <a:gd name="connsiteX26" fmla="*/ 8223 w 8671"/>
              <a:gd name="connsiteY26" fmla="*/ 501 h 9752"/>
              <a:gd name="connsiteX27" fmla="*/ 8223 w 8671"/>
              <a:gd name="connsiteY27" fmla="*/ 6501 h 9752"/>
              <a:gd name="connsiteX28" fmla="*/ 6896 w 8671"/>
              <a:gd name="connsiteY28" fmla="*/ 3377 h 9752"/>
              <a:gd name="connsiteX29" fmla="*/ 6896 w 8671"/>
              <a:gd name="connsiteY29" fmla="*/ 3377 h 9752"/>
              <a:gd name="connsiteX30" fmla="*/ 6371 w 8671"/>
              <a:gd name="connsiteY30" fmla="*/ 4151 h 9752"/>
              <a:gd name="connsiteX31" fmla="*/ 6225 w 8671"/>
              <a:gd name="connsiteY31" fmla="*/ 4362 h 9752"/>
              <a:gd name="connsiteX32" fmla="*/ 6129 w 8671"/>
              <a:gd name="connsiteY32" fmla="*/ 4501 h 9752"/>
              <a:gd name="connsiteX33" fmla="*/ 5905 w 8671"/>
              <a:gd name="connsiteY33" fmla="*/ 4175 h 9752"/>
              <a:gd name="connsiteX34" fmla="*/ 5879 w 8671"/>
              <a:gd name="connsiteY34" fmla="*/ 4151 h 9752"/>
              <a:gd name="connsiteX35" fmla="*/ 5354 w 8671"/>
              <a:gd name="connsiteY35" fmla="*/ 3377 h 9752"/>
              <a:gd name="connsiteX36" fmla="*/ 5354 w 8671"/>
              <a:gd name="connsiteY36" fmla="*/ 3151 h 9752"/>
              <a:gd name="connsiteX37" fmla="*/ 5432 w 8671"/>
              <a:gd name="connsiteY37" fmla="*/ 3026 h 9752"/>
              <a:gd name="connsiteX38" fmla="*/ 5595 w 8671"/>
              <a:gd name="connsiteY38" fmla="*/ 3026 h 9752"/>
              <a:gd name="connsiteX39" fmla="*/ 5982 w 8671"/>
              <a:gd name="connsiteY39" fmla="*/ 3588 h 9752"/>
              <a:gd name="connsiteX40" fmla="*/ 5982 w 8671"/>
              <a:gd name="connsiteY40" fmla="*/ 3501 h 9752"/>
              <a:gd name="connsiteX41" fmla="*/ 5871 w 8671"/>
              <a:gd name="connsiteY41" fmla="*/ 2725 h 9752"/>
              <a:gd name="connsiteX42" fmla="*/ 4605 w 8671"/>
              <a:gd name="connsiteY42" fmla="*/ 1500 h 9752"/>
              <a:gd name="connsiteX43" fmla="*/ 3477 w 8671"/>
              <a:gd name="connsiteY43" fmla="*/ 2363 h 9752"/>
              <a:gd name="connsiteX44" fmla="*/ 3227 w 8671"/>
              <a:gd name="connsiteY44" fmla="*/ 2000 h 9752"/>
              <a:gd name="connsiteX45" fmla="*/ 4605 w 8671"/>
              <a:gd name="connsiteY45" fmla="*/ 999 h 9752"/>
              <a:gd name="connsiteX46" fmla="*/ 6275 w 8671"/>
              <a:gd name="connsiteY46" fmla="*/ 2875 h 9752"/>
              <a:gd name="connsiteX47" fmla="*/ 6327 w 8671"/>
              <a:gd name="connsiteY47" fmla="*/ 3501 h 9752"/>
              <a:gd name="connsiteX48" fmla="*/ 6654 w 8671"/>
              <a:gd name="connsiteY48" fmla="*/ 3026 h 9752"/>
              <a:gd name="connsiteX49" fmla="*/ 6820 w 8671"/>
              <a:gd name="connsiteY49" fmla="*/ 3026 h 9752"/>
              <a:gd name="connsiteX50" fmla="*/ 6896 w 8671"/>
              <a:gd name="connsiteY50" fmla="*/ 3151 h 9752"/>
              <a:gd name="connsiteX51" fmla="*/ 6896 w 8671"/>
              <a:gd name="connsiteY51" fmla="*/ 3377 h 9752"/>
              <a:gd name="connsiteX52" fmla="*/ 3305 w 8671"/>
              <a:gd name="connsiteY52" fmla="*/ 2825 h 9752"/>
              <a:gd name="connsiteX53" fmla="*/ 3305 w 8671"/>
              <a:gd name="connsiteY53" fmla="*/ 2825 h 9752"/>
              <a:gd name="connsiteX54" fmla="*/ 3080 w 8671"/>
              <a:gd name="connsiteY54" fmla="*/ 2500 h 9752"/>
              <a:gd name="connsiteX55" fmla="*/ 2986 w 8671"/>
              <a:gd name="connsiteY55" fmla="*/ 2637 h 9752"/>
              <a:gd name="connsiteX56" fmla="*/ 2840 w 8671"/>
              <a:gd name="connsiteY56" fmla="*/ 2851 h 9752"/>
              <a:gd name="connsiteX57" fmla="*/ 2314 w 8671"/>
              <a:gd name="connsiteY57" fmla="*/ 3625 h 9752"/>
              <a:gd name="connsiteX58" fmla="*/ 2314 w 8671"/>
              <a:gd name="connsiteY58" fmla="*/ 3851 h 9752"/>
              <a:gd name="connsiteX59" fmla="*/ 2390 w 8671"/>
              <a:gd name="connsiteY59" fmla="*/ 3976 h 9752"/>
              <a:gd name="connsiteX60" fmla="*/ 2556 w 8671"/>
              <a:gd name="connsiteY60" fmla="*/ 3976 h 9752"/>
              <a:gd name="connsiteX61" fmla="*/ 2882 w 8671"/>
              <a:gd name="connsiteY61" fmla="*/ 3501 h 9752"/>
              <a:gd name="connsiteX62" fmla="*/ 2934 w 8671"/>
              <a:gd name="connsiteY62" fmla="*/ 4125 h 9752"/>
              <a:gd name="connsiteX63" fmla="*/ 4605 w 8671"/>
              <a:gd name="connsiteY63" fmla="*/ 6001 h 9752"/>
              <a:gd name="connsiteX64" fmla="*/ 5982 w 8671"/>
              <a:gd name="connsiteY64" fmla="*/ 5001 h 9752"/>
              <a:gd name="connsiteX65" fmla="*/ 5733 w 8671"/>
              <a:gd name="connsiteY65" fmla="*/ 4639 h 9752"/>
              <a:gd name="connsiteX66" fmla="*/ 4605 w 8671"/>
              <a:gd name="connsiteY66" fmla="*/ 5499 h 9752"/>
              <a:gd name="connsiteX67" fmla="*/ 3338 w 8671"/>
              <a:gd name="connsiteY67" fmla="*/ 4275 h 9752"/>
              <a:gd name="connsiteX68" fmla="*/ 3227 w 8671"/>
              <a:gd name="connsiteY68" fmla="*/ 3501 h 9752"/>
              <a:gd name="connsiteX69" fmla="*/ 3227 w 8671"/>
              <a:gd name="connsiteY69" fmla="*/ 3412 h 9752"/>
              <a:gd name="connsiteX70" fmla="*/ 3615 w 8671"/>
              <a:gd name="connsiteY70" fmla="*/ 3976 h 9752"/>
              <a:gd name="connsiteX71" fmla="*/ 3778 w 8671"/>
              <a:gd name="connsiteY71" fmla="*/ 3976 h 9752"/>
              <a:gd name="connsiteX72" fmla="*/ 3855 w 8671"/>
              <a:gd name="connsiteY72" fmla="*/ 3851 h 9752"/>
              <a:gd name="connsiteX73" fmla="*/ 3855 w 8671"/>
              <a:gd name="connsiteY73" fmla="*/ 3625 h 9752"/>
              <a:gd name="connsiteX74" fmla="*/ 3329 w 8671"/>
              <a:gd name="connsiteY74" fmla="*/ 2851 h 9752"/>
              <a:gd name="connsiteX75" fmla="*/ 3305 w 8671"/>
              <a:gd name="connsiteY75" fmla="*/ 2825 h 9752"/>
              <a:gd name="connsiteX0" fmla="*/ 10000 w 10000"/>
              <a:gd name="connsiteY0" fmla="*/ 7384 h 10000"/>
              <a:gd name="connsiteX1" fmla="*/ 10000 w 10000"/>
              <a:gd name="connsiteY1" fmla="*/ 7384 h 10000"/>
              <a:gd name="connsiteX2" fmla="*/ 9682 w 10000"/>
              <a:gd name="connsiteY2" fmla="*/ 7178 h 10000"/>
              <a:gd name="connsiteX3" fmla="*/ 9881 w 10000"/>
              <a:gd name="connsiteY3" fmla="*/ 6923 h 10000"/>
              <a:gd name="connsiteX4" fmla="*/ 9881 w 10000"/>
              <a:gd name="connsiteY4" fmla="*/ 256 h 10000"/>
              <a:gd name="connsiteX5" fmla="*/ 9682 w 10000"/>
              <a:gd name="connsiteY5" fmla="*/ 0 h 10000"/>
              <a:gd name="connsiteX6" fmla="*/ 938 w 10000"/>
              <a:gd name="connsiteY6" fmla="*/ 0 h 10000"/>
              <a:gd name="connsiteX7" fmla="*/ 742 w 10000"/>
              <a:gd name="connsiteY7" fmla="*/ 256 h 10000"/>
              <a:gd name="connsiteX8" fmla="*/ 742 w 10000"/>
              <a:gd name="connsiteY8" fmla="*/ 6923 h 10000"/>
              <a:gd name="connsiteX9" fmla="*/ 938 w 10000"/>
              <a:gd name="connsiteY9" fmla="*/ 7178 h 10000"/>
              <a:gd name="connsiteX10" fmla="*/ 623 w 10000"/>
              <a:gd name="connsiteY10" fmla="*/ 7384 h 10000"/>
              <a:gd name="connsiteX11" fmla="*/ 10000 w 10000"/>
              <a:gd name="connsiteY11" fmla="*/ 7384 h 10000"/>
              <a:gd name="connsiteX12" fmla="*/ 7148 w 10000"/>
              <a:gd name="connsiteY12" fmla="*/ 10000 h 10000"/>
              <a:gd name="connsiteX13" fmla="*/ 7148 w 10000"/>
              <a:gd name="connsiteY13" fmla="*/ 10000 h 10000"/>
              <a:gd name="connsiteX14" fmla="*/ 3471 w 10000"/>
              <a:gd name="connsiteY14" fmla="*/ 10000 h 10000"/>
              <a:gd name="connsiteX15" fmla="*/ 3363 w 10000"/>
              <a:gd name="connsiteY15" fmla="*/ 9807 h 10000"/>
              <a:gd name="connsiteX16" fmla="*/ 3483 w 10000"/>
              <a:gd name="connsiteY16" fmla="*/ 9166 h 10000"/>
              <a:gd name="connsiteX17" fmla="*/ 3672 w 10000"/>
              <a:gd name="connsiteY17" fmla="*/ 8974 h 10000"/>
              <a:gd name="connsiteX18" fmla="*/ 6948 w 10000"/>
              <a:gd name="connsiteY18" fmla="*/ 8974 h 10000"/>
              <a:gd name="connsiteX19" fmla="*/ 7138 w 10000"/>
              <a:gd name="connsiteY19" fmla="*/ 9166 h 10000"/>
              <a:gd name="connsiteX20" fmla="*/ 7258 w 10000"/>
              <a:gd name="connsiteY20" fmla="*/ 9807 h 10000"/>
              <a:gd name="connsiteX21" fmla="*/ 7148 w 10000"/>
              <a:gd name="connsiteY21" fmla="*/ 10000 h 10000"/>
              <a:gd name="connsiteX22" fmla="*/ 9483 w 10000"/>
              <a:gd name="connsiteY22" fmla="*/ 6666 h 10000"/>
              <a:gd name="connsiteX23" fmla="*/ 9483 w 10000"/>
              <a:gd name="connsiteY23" fmla="*/ 6666 h 10000"/>
              <a:gd name="connsiteX24" fmla="*/ 1137 w 10000"/>
              <a:gd name="connsiteY24" fmla="*/ 514 h 10000"/>
              <a:gd name="connsiteX25" fmla="*/ 9483 w 10000"/>
              <a:gd name="connsiteY25" fmla="*/ 514 h 10000"/>
              <a:gd name="connsiteX26" fmla="*/ 9483 w 10000"/>
              <a:gd name="connsiteY26" fmla="*/ 6666 h 10000"/>
              <a:gd name="connsiteX27" fmla="*/ 7953 w 10000"/>
              <a:gd name="connsiteY27" fmla="*/ 3463 h 10000"/>
              <a:gd name="connsiteX28" fmla="*/ 7953 w 10000"/>
              <a:gd name="connsiteY28" fmla="*/ 3463 h 10000"/>
              <a:gd name="connsiteX29" fmla="*/ 7347 w 10000"/>
              <a:gd name="connsiteY29" fmla="*/ 4257 h 10000"/>
              <a:gd name="connsiteX30" fmla="*/ 7179 w 10000"/>
              <a:gd name="connsiteY30" fmla="*/ 4473 h 10000"/>
              <a:gd name="connsiteX31" fmla="*/ 7068 w 10000"/>
              <a:gd name="connsiteY31" fmla="*/ 4615 h 10000"/>
              <a:gd name="connsiteX32" fmla="*/ 6810 w 10000"/>
              <a:gd name="connsiteY32" fmla="*/ 4281 h 10000"/>
              <a:gd name="connsiteX33" fmla="*/ 6780 w 10000"/>
              <a:gd name="connsiteY33" fmla="*/ 4257 h 10000"/>
              <a:gd name="connsiteX34" fmla="*/ 6175 w 10000"/>
              <a:gd name="connsiteY34" fmla="*/ 3463 h 10000"/>
              <a:gd name="connsiteX35" fmla="*/ 6175 w 10000"/>
              <a:gd name="connsiteY35" fmla="*/ 3231 h 10000"/>
              <a:gd name="connsiteX36" fmla="*/ 6265 w 10000"/>
              <a:gd name="connsiteY36" fmla="*/ 3103 h 10000"/>
              <a:gd name="connsiteX37" fmla="*/ 6453 w 10000"/>
              <a:gd name="connsiteY37" fmla="*/ 3103 h 10000"/>
              <a:gd name="connsiteX38" fmla="*/ 6899 w 10000"/>
              <a:gd name="connsiteY38" fmla="*/ 3679 h 10000"/>
              <a:gd name="connsiteX39" fmla="*/ 6899 w 10000"/>
              <a:gd name="connsiteY39" fmla="*/ 3590 h 10000"/>
              <a:gd name="connsiteX40" fmla="*/ 6771 w 10000"/>
              <a:gd name="connsiteY40" fmla="*/ 2794 h 10000"/>
              <a:gd name="connsiteX41" fmla="*/ 5311 w 10000"/>
              <a:gd name="connsiteY41" fmla="*/ 1538 h 10000"/>
              <a:gd name="connsiteX42" fmla="*/ 4010 w 10000"/>
              <a:gd name="connsiteY42" fmla="*/ 2423 h 10000"/>
              <a:gd name="connsiteX43" fmla="*/ 3722 w 10000"/>
              <a:gd name="connsiteY43" fmla="*/ 2051 h 10000"/>
              <a:gd name="connsiteX44" fmla="*/ 5311 w 10000"/>
              <a:gd name="connsiteY44" fmla="*/ 1024 h 10000"/>
              <a:gd name="connsiteX45" fmla="*/ 7237 w 10000"/>
              <a:gd name="connsiteY45" fmla="*/ 2948 h 10000"/>
              <a:gd name="connsiteX46" fmla="*/ 7297 w 10000"/>
              <a:gd name="connsiteY46" fmla="*/ 3590 h 10000"/>
              <a:gd name="connsiteX47" fmla="*/ 7674 w 10000"/>
              <a:gd name="connsiteY47" fmla="*/ 3103 h 10000"/>
              <a:gd name="connsiteX48" fmla="*/ 7865 w 10000"/>
              <a:gd name="connsiteY48" fmla="*/ 3103 h 10000"/>
              <a:gd name="connsiteX49" fmla="*/ 7953 w 10000"/>
              <a:gd name="connsiteY49" fmla="*/ 3231 h 10000"/>
              <a:gd name="connsiteX50" fmla="*/ 7953 w 10000"/>
              <a:gd name="connsiteY50" fmla="*/ 3463 h 10000"/>
              <a:gd name="connsiteX51" fmla="*/ 3812 w 10000"/>
              <a:gd name="connsiteY51" fmla="*/ 2897 h 10000"/>
              <a:gd name="connsiteX52" fmla="*/ 3812 w 10000"/>
              <a:gd name="connsiteY52" fmla="*/ 2897 h 10000"/>
              <a:gd name="connsiteX53" fmla="*/ 3552 w 10000"/>
              <a:gd name="connsiteY53" fmla="*/ 2564 h 10000"/>
              <a:gd name="connsiteX54" fmla="*/ 3444 w 10000"/>
              <a:gd name="connsiteY54" fmla="*/ 2704 h 10000"/>
              <a:gd name="connsiteX55" fmla="*/ 3275 w 10000"/>
              <a:gd name="connsiteY55" fmla="*/ 2924 h 10000"/>
              <a:gd name="connsiteX56" fmla="*/ 2669 w 10000"/>
              <a:gd name="connsiteY56" fmla="*/ 3717 h 10000"/>
              <a:gd name="connsiteX57" fmla="*/ 2669 w 10000"/>
              <a:gd name="connsiteY57" fmla="*/ 3949 h 10000"/>
              <a:gd name="connsiteX58" fmla="*/ 2756 w 10000"/>
              <a:gd name="connsiteY58" fmla="*/ 4077 h 10000"/>
              <a:gd name="connsiteX59" fmla="*/ 2948 w 10000"/>
              <a:gd name="connsiteY59" fmla="*/ 4077 h 10000"/>
              <a:gd name="connsiteX60" fmla="*/ 3324 w 10000"/>
              <a:gd name="connsiteY60" fmla="*/ 3590 h 10000"/>
              <a:gd name="connsiteX61" fmla="*/ 3384 w 10000"/>
              <a:gd name="connsiteY61" fmla="*/ 4230 h 10000"/>
              <a:gd name="connsiteX62" fmla="*/ 5311 w 10000"/>
              <a:gd name="connsiteY62" fmla="*/ 6154 h 10000"/>
              <a:gd name="connsiteX63" fmla="*/ 6899 w 10000"/>
              <a:gd name="connsiteY63" fmla="*/ 5128 h 10000"/>
              <a:gd name="connsiteX64" fmla="*/ 6612 w 10000"/>
              <a:gd name="connsiteY64" fmla="*/ 4757 h 10000"/>
              <a:gd name="connsiteX65" fmla="*/ 5311 w 10000"/>
              <a:gd name="connsiteY65" fmla="*/ 5639 h 10000"/>
              <a:gd name="connsiteX66" fmla="*/ 3850 w 10000"/>
              <a:gd name="connsiteY66" fmla="*/ 4384 h 10000"/>
              <a:gd name="connsiteX67" fmla="*/ 3722 w 10000"/>
              <a:gd name="connsiteY67" fmla="*/ 3590 h 10000"/>
              <a:gd name="connsiteX68" fmla="*/ 3722 w 10000"/>
              <a:gd name="connsiteY68" fmla="*/ 3499 h 10000"/>
              <a:gd name="connsiteX69" fmla="*/ 4169 w 10000"/>
              <a:gd name="connsiteY69" fmla="*/ 4077 h 10000"/>
              <a:gd name="connsiteX70" fmla="*/ 4357 w 10000"/>
              <a:gd name="connsiteY70" fmla="*/ 4077 h 10000"/>
              <a:gd name="connsiteX71" fmla="*/ 4446 w 10000"/>
              <a:gd name="connsiteY71" fmla="*/ 3949 h 10000"/>
              <a:gd name="connsiteX72" fmla="*/ 4446 w 10000"/>
              <a:gd name="connsiteY72" fmla="*/ 3717 h 10000"/>
              <a:gd name="connsiteX73" fmla="*/ 3839 w 10000"/>
              <a:gd name="connsiteY73" fmla="*/ 2924 h 10000"/>
              <a:gd name="connsiteX74" fmla="*/ 3812 w 10000"/>
              <a:gd name="connsiteY74" fmla="*/ 2897 h 10000"/>
              <a:gd name="connsiteX0" fmla="*/ 10000 w 10000"/>
              <a:gd name="connsiteY0" fmla="*/ 7384 h 10000"/>
              <a:gd name="connsiteX1" fmla="*/ 10000 w 10000"/>
              <a:gd name="connsiteY1" fmla="*/ 7384 h 10000"/>
              <a:gd name="connsiteX2" fmla="*/ 9682 w 10000"/>
              <a:gd name="connsiteY2" fmla="*/ 7178 h 10000"/>
              <a:gd name="connsiteX3" fmla="*/ 9881 w 10000"/>
              <a:gd name="connsiteY3" fmla="*/ 6923 h 10000"/>
              <a:gd name="connsiteX4" fmla="*/ 9881 w 10000"/>
              <a:gd name="connsiteY4" fmla="*/ 256 h 10000"/>
              <a:gd name="connsiteX5" fmla="*/ 9682 w 10000"/>
              <a:gd name="connsiteY5" fmla="*/ 0 h 10000"/>
              <a:gd name="connsiteX6" fmla="*/ 938 w 10000"/>
              <a:gd name="connsiteY6" fmla="*/ 0 h 10000"/>
              <a:gd name="connsiteX7" fmla="*/ 742 w 10000"/>
              <a:gd name="connsiteY7" fmla="*/ 256 h 10000"/>
              <a:gd name="connsiteX8" fmla="*/ 742 w 10000"/>
              <a:gd name="connsiteY8" fmla="*/ 6923 h 10000"/>
              <a:gd name="connsiteX9" fmla="*/ 938 w 10000"/>
              <a:gd name="connsiteY9" fmla="*/ 7178 h 10000"/>
              <a:gd name="connsiteX10" fmla="*/ 623 w 10000"/>
              <a:gd name="connsiteY10" fmla="*/ 7384 h 10000"/>
              <a:gd name="connsiteX11" fmla="*/ 10000 w 10000"/>
              <a:gd name="connsiteY11" fmla="*/ 7384 h 10000"/>
              <a:gd name="connsiteX12" fmla="*/ 7148 w 10000"/>
              <a:gd name="connsiteY12" fmla="*/ 10000 h 10000"/>
              <a:gd name="connsiteX13" fmla="*/ 7148 w 10000"/>
              <a:gd name="connsiteY13" fmla="*/ 10000 h 10000"/>
              <a:gd name="connsiteX14" fmla="*/ 3471 w 10000"/>
              <a:gd name="connsiteY14" fmla="*/ 10000 h 10000"/>
              <a:gd name="connsiteX15" fmla="*/ 3363 w 10000"/>
              <a:gd name="connsiteY15" fmla="*/ 9807 h 10000"/>
              <a:gd name="connsiteX16" fmla="*/ 3483 w 10000"/>
              <a:gd name="connsiteY16" fmla="*/ 9166 h 10000"/>
              <a:gd name="connsiteX17" fmla="*/ 3672 w 10000"/>
              <a:gd name="connsiteY17" fmla="*/ 8974 h 10000"/>
              <a:gd name="connsiteX18" fmla="*/ 6948 w 10000"/>
              <a:gd name="connsiteY18" fmla="*/ 8974 h 10000"/>
              <a:gd name="connsiteX19" fmla="*/ 7138 w 10000"/>
              <a:gd name="connsiteY19" fmla="*/ 9166 h 10000"/>
              <a:gd name="connsiteX20" fmla="*/ 7258 w 10000"/>
              <a:gd name="connsiteY20" fmla="*/ 9807 h 10000"/>
              <a:gd name="connsiteX21" fmla="*/ 7148 w 10000"/>
              <a:gd name="connsiteY21" fmla="*/ 10000 h 10000"/>
              <a:gd name="connsiteX22" fmla="*/ 9483 w 10000"/>
              <a:gd name="connsiteY22" fmla="*/ 514 h 10000"/>
              <a:gd name="connsiteX23" fmla="*/ 9483 w 10000"/>
              <a:gd name="connsiteY23" fmla="*/ 6666 h 10000"/>
              <a:gd name="connsiteX24" fmla="*/ 1137 w 10000"/>
              <a:gd name="connsiteY24" fmla="*/ 514 h 10000"/>
              <a:gd name="connsiteX25" fmla="*/ 9483 w 10000"/>
              <a:gd name="connsiteY25" fmla="*/ 514 h 10000"/>
              <a:gd name="connsiteX26" fmla="*/ 7953 w 10000"/>
              <a:gd name="connsiteY26" fmla="*/ 3463 h 10000"/>
              <a:gd name="connsiteX27" fmla="*/ 7953 w 10000"/>
              <a:gd name="connsiteY27" fmla="*/ 3463 h 10000"/>
              <a:gd name="connsiteX28" fmla="*/ 7347 w 10000"/>
              <a:gd name="connsiteY28" fmla="*/ 4257 h 10000"/>
              <a:gd name="connsiteX29" fmla="*/ 7179 w 10000"/>
              <a:gd name="connsiteY29" fmla="*/ 4473 h 10000"/>
              <a:gd name="connsiteX30" fmla="*/ 7068 w 10000"/>
              <a:gd name="connsiteY30" fmla="*/ 4615 h 10000"/>
              <a:gd name="connsiteX31" fmla="*/ 6810 w 10000"/>
              <a:gd name="connsiteY31" fmla="*/ 4281 h 10000"/>
              <a:gd name="connsiteX32" fmla="*/ 6780 w 10000"/>
              <a:gd name="connsiteY32" fmla="*/ 4257 h 10000"/>
              <a:gd name="connsiteX33" fmla="*/ 6175 w 10000"/>
              <a:gd name="connsiteY33" fmla="*/ 3463 h 10000"/>
              <a:gd name="connsiteX34" fmla="*/ 6175 w 10000"/>
              <a:gd name="connsiteY34" fmla="*/ 3231 h 10000"/>
              <a:gd name="connsiteX35" fmla="*/ 6265 w 10000"/>
              <a:gd name="connsiteY35" fmla="*/ 3103 h 10000"/>
              <a:gd name="connsiteX36" fmla="*/ 6453 w 10000"/>
              <a:gd name="connsiteY36" fmla="*/ 3103 h 10000"/>
              <a:gd name="connsiteX37" fmla="*/ 6899 w 10000"/>
              <a:gd name="connsiteY37" fmla="*/ 3679 h 10000"/>
              <a:gd name="connsiteX38" fmla="*/ 6899 w 10000"/>
              <a:gd name="connsiteY38" fmla="*/ 3590 h 10000"/>
              <a:gd name="connsiteX39" fmla="*/ 6771 w 10000"/>
              <a:gd name="connsiteY39" fmla="*/ 2794 h 10000"/>
              <a:gd name="connsiteX40" fmla="*/ 5311 w 10000"/>
              <a:gd name="connsiteY40" fmla="*/ 1538 h 10000"/>
              <a:gd name="connsiteX41" fmla="*/ 4010 w 10000"/>
              <a:gd name="connsiteY41" fmla="*/ 2423 h 10000"/>
              <a:gd name="connsiteX42" fmla="*/ 3722 w 10000"/>
              <a:gd name="connsiteY42" fmla="*/ 2051 h 10000"/>
              <a:gd name="connsiteX43" fmla="*/ 5311 w 10000"/>
              <a:gd name="connsiteY43" fmla="*/ 1024 h 10000"/>
              <a:gd name="connsiteX44" fmla="*/ 7237 w 10000"/>
              <a:gd name="connsiteY44" fmla="*/ 2948 h 10000"/>
              <a:gd name="connsiteX45" fmla="*/ 7297 w 10000"/>
              <a:gd name="connsiteY45" fmla="*/ 3590 h 10000"/>
              <a:gd name="connsiteX46" fmla="*/ 7674 w 10000"/>
              <a:gd name="connsiteY46" fmla="*/ 3103 h 10000"/>
              <a:gd name="connsiteX47" fmla="*/ 7865 w 10000"/>
              <a:gd name="connsiteY47" fmla="*/ 3103 h 10000"/>
              <a:gd name="connsiteX48" fmla="*/ 7953 w 10000"/>
              <a:gd name="connsiteY48" fmla="*/ 3231 h 10000"/>
              <a:gd name="connsiteX49" fmla="*/ 7953 w 10000"/>
              <a:gd name="connsiteY49" fmla="*/ 3463 h 10000"/>
              <a:gd name="connsiteX50" fmla="*/ 3812 w 10000"/>
              <a:gd name="connsiteY50" fmla="*/ 2897 h 10000"/>
              <a:gd name="connsiteX51" fmla="*/ 3812 w 10000"/>
              <a:gd name="connsiteY51" fmla="*/ 2897 h 10000"/>
              <a:gd name="connsiteX52" fmla="*/ 3552 w 10000"/>
              <a:gd name="connsiteY52" fmla="*/ 2564 h 10000"/>
              <a:gd name="connsiteX53" fmla="*/ 3444 w 10000"/>
              <a:gd name="connsiteY53" fmla="*/ 2704 h 10000"/>
              <a:gd name="connsiteX54" fmla="*/ 3275 w 10000"/>
              <a:gd name="connsiteY54" fmla="*/ 2924 h 10000"/>
              <a:gd name="connsiteX55" fmla="*/ 2669 w 10000"/>
              <a:gd name="connsiteY55" fmla="*/ 3717 h 10000"/>
              <a:gd name="connsiteX56" fmla="*/ 2669 w 10000"/>
              <a:gd name="connsiteY56" fmla="*/ 3949 h 10000"/>
              <a:gd name="connsiteX57" fmla="*/ 2756 w 10000"/>
              <a:gd name="connsiteY57" fmla="*/ 4077 h 10000"/>
              <a:gd name="connsiteX58" fmla="*/ 2948 w 10000"/>
              <a:gd name="connsiteY58" fmla="*/ 4077 h 10000"/>
              <a:gd name="connsiteX59" fmla="*/ 3324 w 10000"/>
              <a:gd name="connsiteY59" fmla="*/ 3590 h 10000"/>
              <a:gd name="connsiteX60" fmla="*/ 3384 w 10000"/>
              <a:gd name="connsiteY60" fmla="*/ 4230 h 10000"/>
              <a:gd name="connsiteX61" fmla="*/ 5311 w 10000"/>
              <a:gd name="connsiteY61" fmla="*/ 6154 h 10000"/>
              <a:gd name="connsiteX62" fmla="*/ 6899 w 10000"/>
              <a:gd name="connsiteY62" fmla="*/ 5128 h 10000"/>
              <a:gd name="connsiteX63" fmla="*/ 6612 w 10000"/>
              <a:gd name="connsiteY63" fmla="*/ 4757 h 10000"/>
              <a:gd name="connsiteX64" fmla="*/ 5311 w 10000"/>
              <a:gd name="connsiteY64" fmla="*/ 5639 h 10000"/>
              <a:gd name="connsiteX65" fmla="*/ 3850 w 10000"/>
              <a:gd name="connsiteY65" fmla="*/ 4384 h 10000"/>
              <a:gd name="connsiteX66" fmla="*/ 3722 w 10000"/>
              <a:gd name="connsiteY66" fmla="*/ 3590 h 10000"/>
              <a:gd name="connsiteX67" fmla="*/ 3722 w 10000"/>
              <a:gd name="connsiteY67" fmla="*/ 3499 h 10000"/>
              <a:gd name="connsiteX68" fmla="*/ 4169 w 10000"/>
              <a:gd name="connsiteY68" fmla="*/ 4077 h 10000"/>
              <a:gd name="connsiteX69" fmla="*/ 4357 w 10000"/>
              <a:gd name="connsiteY69" fmla="*/ 4077 h 10000"/>
              <a:gd name="connsiteX70" fmla="*/ 4446 w 10000"/>
              <a:gd name="connsiteY70" fmla="*/ 3949 h 10000"/>
              <a:gd name="connsiteX71" fmla="*/ 4446 w 10000"/>
              <a:gd name="connsiteY71" fmla="*/ 3717 h 10000"/>
              <a:gd name="connsiteX72" fmla="*/ 3839 w 10000"/>
              <a:gd name="connsiteY72" fmla="*/ 2924 h 10000"/>
              <a:gd name="connsiteX73" fmla="*/ 3812 w 10000"/>
              <a:gd name="connsiteY73" fmla="*/ 2897 h 10000"/>
              <a:gd name="connsiteX0" fmla="*/ 10000 w 10000"/>
              <a:gd name="connsiteY0" fmla="*/ 7384 h 10000"/>
              <a:gd name="connsiteX1" fmla="*/ 10000 w 10000"/>
              <a:gd name="connsiteY1" fmla="*/ 7384 h 10000"/>
              <a:gd name="connsiteX2" fmla="*/ 9682 w 10000"/>
              <a:gd name="connsiteY2" fmla="*/ 7178 h 10000"/>
              <a:gd name="connsiteX3" fmla="*/ 9881 w 10000"/>
              <a:gd name="connsiteY3" fmla="*/ 6923 h 10000"/>
              <a:gd name="connsiteX4" fmla="*/ 9881 w 10000"/>
              <a:gd name="connsiteY4" fmla="*/ 256 h 10000"/>
              <a:gd name="connsiteX5" fmla="*/ 9682 w 10000"/>
              <a:gd name="connsiteY5" fmla="*/ 0 h 10000"/>
              <a:gd name="connsiteX6" fmla="*/ 938 w 10000"/>
              <a:gd name="connsiteY6" fmla="*/ 0 h 10000"/>
              <a:gd name="connsiteX7" fmla="*/ 742 w 10000"/>
              <a:gd name="connsiteY7" fmla="*/ 256 h 10000"/>
              <a:gd name="connsiteX8" fmla="*/ 742 w 10000"/>
              <a:gd name="connsiteY8" fmla="*/ 6923 h 10000"/>
              <a:gd name="connsiteX9" fmla="*/ 938 w 10000"/>
              <a:gd name="connsiteY9" fmla="*/ 7178 h 10000"/>
              <a:gd name="connsiteX10" fmla="*/ 623 w 10000"/>
              <a:gd name="connsiteY10" fmla="*/ 7384 h 10000"/>
              <a:gd name="connsiteX11" fmla="*/ 10000 w 10000"/>
              <a:gd name="connsiteY11" fmla="*/ 7384 h 10000"/>
              <a:gd name="connsiteX12" fmla="*/ 7148 w 10000"/>
              <a:gd name="connsiteY12" fmla="*/ 10000 h 10000"/>
              <a:gd name="connsiteX13" fmla="*/ 7148 w 10000"/>
              <a:gd name="connsiteY13" fmla="*/ 10000 h 10000"/>
              <a:gd name="connsiteX14" fmla="*/ 3471 w 10000"/>
              <a:gd name="connsiteY14" fmla="*/ 10000 h 10000"/>
              <a:gd name="connsiteX15" fmla="*/ 3363 w 10000"/>
              <a:gd name="connsiteY15" fmla="*/ 9807 h 10000"/>
              <a:gd name="connsiteX16" fmla="*/ 3483 w 10000"/>
              <a:gd name="connsiteY16" fmla="*/ 9166 h 10000"/>
              <a:gd name="connsiteX17" fmla="*/ 3672 w 10000"/>
              <a:gd name="connsiteY17" fmla="*/ 8974 h 10000"/>
              <a:gd name="connsiteX18" fmla="*/ 6948 w 10000"/>
              <a:gd name="connsiteY18" fmla="*/ 8974 h 10000"/>
              <a:gd name="connsiteX19" fmla="*/ 7138 w 10000"/>
              <a:gd name="connsiteY19" fmla="*/ 9166 h 10000"/>
              <a:gd name="connsiteX20" fmla="*/ 7258 w 10000"/>
              <a:gd name="connsiteY20" fmla="*/ 9807 h 10000"/>
              <a:gd name="connsiteX21" fmla="*/ 7148 w 10000"/>
              <a:gd name="connsiteY21" fmla="*/ 10000 h 10000"/>
              <a:gd name="connsiteX22" fmla="*/ 1137 w 10000"/>
              <a:gd name="connsiteY22" fmla="*/ 514 h 10000"/>
              <a:gd name="connsiteX23" fmla="*/ 9483 w 10000"/>
              <a:gd name="connsiteY23" fmla="*/ 6666 h 10000"/>
              <a:gd name="connsiteX24" fmla="*/ 1137 w 10000"/>
              <a:gd name="connsiteY24" fmla="*/ 514 h 10000"/>
              <a:gd name="connsiteX25" fmla="*/ 7953 w 10000"/>
              <a:gd name="connsiteY25" fmla="*/ 3463 h 10000"/>
              <a:gd name="connsiteX26" fmla="*/ 7953 w 10000"/>
              <a:gd name="connsiteY26" fmla="*/ 3463 h 10000"/>
              <a:gd name="connsiteX27" fmla="*/ 7347 w 10000"/>
              <a:gd name="connsiteY27" fmla="*/ 4257 h 10000"/>
              <a:gd name="connsiteX28" fmla="*/ 7179 w 10000"/>
              <a:gd name="connsiteY28" fmla="*/ 4473 h 10000"/>
              <a:gd name="connsiteX29" fmla="*/ 7068 w 10000"/>
              <a:gd name="connsiteY29" fmla="*/ 4615 h 10000"/>
              <a:gd name="connsiteX30" fmla="*/ 6810 w 10000"/>
              <a:gd name="connsiteY30" fmla="*/ 4281 h 10000"/>
              <a:gd name="connsiteX31" fmla="*/ 6780 w 10000"/>
              <a:gd name="connsiteY31" fmla="*/ 4257 h 10000"/>
              <a:gd name="connsiteX32" fmla="*/ 6175 w 10000"/>
              <a:gd name="connsiteY32" fmla="*/ 3463 h 10000"/>
              <a:gd name="connsiteX33" fmla="*/ 6175 w 10000"/>
              <a:gd name="connsiteY33" fmla="*/ 3231 h 10000"/>
              <a:gd name="connsiteX34" fmla="*/ 6265 w 10000"/>
              <a:gd name="connsiteY34" fmla="*/ 3103 h 10000"/>
              <a:gd name="connsiteX35" fmla="*/ 6453 w 10000"/>
              <a:gd name="connsiteY35" fmla="*/ 3103 h 10000"/>
              <a:gd name="connsiteX36" fmla="*/ 6899 w 10000"/>
              <a:gd name="connsiteY36" fmla="*/ 3679 h 10000"/>
              <a:gd name="connsiteX37" fmla="*/ 6899 w 10000"/>
              <a:gd name="connsiteY37" fmla="*/ 3590 h 10000"/>
              <a:gd name="connsiteX38" fmla="*/ 6771 w 10000"/>
              <a:gd name="connsiteY38" fmla="*/ 2794 h 10000"/>
              <a:gd name="connsiteX39" fmla="*/ 5311 w 10000"/>
              <a:gd name="connsiteY39" fmla="*/ 1538 h 10000"/>
              <a:gd name="connsiteX40" fmla="*/ 4010 w 10000"/>
              <a:gd name="connsiteY40" fmla="*/ 2423 h 10000"/>
              <a:gd name="connsiteX41" fmla="*/ 3722 w 10000"/>
              <a:gd name="connsiteY41" fmla="*/ 2051 h 10000"/>
              <a:gd name="connsiteX42" fmla="*/ 5311 w 10000"/>
              <a:gd name="connsiteY42" fmla="*/ 1024 h 10000"/>
              <a:gd name="connsiteX43" fmla="*/ 7237 w 10000"/>
              <a:gd name="connsiteY43" fmla="*/ 2948 h 10000"/>
              <a:gd name="connsiteX44" fmla="*/ 7297 w 10000"/>
              <a:gd name="connsiteY44" fmla="*/ 3590 h 10000"/>
              <a:gd name="connsiteX45" fmla="*/ 7674 w 10000"/>
              <a:gd name="connsiteY45" fmla="*/ 3103 h 10000"/>
              <a:gd name="connsiteX46" fmla="*/ 7865 w 10000"/>
              <a:gd name="connsiteY46" fmla="*/ 3103 h 10000"/>
              <a:gd name="connsiteX47" fmla="*/ 7953 w 10000"/>
              <a:gd name="connsiteY47" fmla="*/ 3231 h 10000"/>
              <a:gd name="connsiteX48" fmla="*/ 7953 w 10000"/>
              <a:gd name="connsiteY48" fmla="*/ 3463 h 10000"/>
              <a:gd name="connsiteX49" fmla="*/ 3812 w 10000"/>
              <a:gd name="connsiteY49" fmla="*/ 2897 h 10000"/>
              <a:gd name="connsiteX50" fmla="*/ 3812 w 10000"/>
              <a:gd name="connsiteY50" fmla="*/ 2897 h 10000"/>
              <a:gd name="connsiteX51" fmla="*/ 3552 w 10000"/>
              <a:gd name="connsiteY51" fmla="*/ 2564 h 10000"/>
              <a:gd name="connsiteX52" fmla="*/ 3444 w 10000"/>
              <a:gd name="connsiteY52" fmla="*/ 2704 h 10000"/>
              <a:gd name="connsiteX53" fmla="*/ 3275 w 10000"/>
              <a:gd name="connsiteY53" fmla="*/ 2924 h 10000"/>
              <a:gd name="connsiteX54" fmla="*/ 2669 w 10000"/>
              <a:gd name="connsiteY54" fmla="*/ 3717 h 10000"/>
              <a:gd name="connsiteX55" fmla="*/ 2669 w 10000"/>
              <a:gd name="connsiteY55" fmla="*/ 3949 h 10000"/>
              <a:gd name="connsiteX56" fmla="*/ 2756 w 10000"/>
              <a:gd name="connsiteY56" fmla="*/ 4077 h 10000"/>
              <a:gd name="connsiteX57" fmla="*/ 2948 w 10000"/>
              <a:gd name="connsiteY57" fmla="*/ 4077 h 10000"/>
              <a:gd name="connsiteX58" fmla="*/ 3324 w 10000"/>
              <a:gd name="connsiteY58" fmla="*/ 3590 h 10000"/>
              <a:gd name="connsiteX59" fmla="*/ 3384 w 10000"/>
              <a:gd name="connsiteY59" fmla="*/ 4230 h 10000"/>
              <a:gd name="connsiteX60" fmla="*/ 5311 w 10000"/>
              <a:gd name="connsiteY60" fmla="*/ 6154 h 10000"/>
              <a:gd name="connsiteX61" fmla="*/ 6899 w 10000"/>
              <a:gd name="connsiteY61" fmla="*/ 5128 h 10000"/>
              <a:gd name="connsiteX62" fmla="*/ 6612 w 10000"/>
              <a:gd name="connsiteY62" fmla="*/ 4757 h 10000"/>
              <a:gd name="connsiteX63" fmla="*/ 5311 w 10000"/>
              <a:gd name="connsiteY63" fmla="*/ 5639 h 10000"/>
              <a:gd name="connsiteX64" fmla="*/ 3850 w 10000"/>
              <a:gd name="connsiteY64" fmla="*/ 4384 h 10000"/>
              <a:gd name="connsiteX65" fmla="*/ 3722 w 10000"/>
              <a:gd name="connsiteY65" fmla="*/ 3590 h 10000"/>
              <a:gd name="connsiteX66" fmla="*/ 3722 w 10000"/>
              <a:gd name="connsiteY66" fmla="*/ 3499 h 10000"/>
              <a:gd name="connsiteX67" fmla="*/ 4169 w 10000"/>
              <a:gd name="connsiteY67" fmla="*/ 4077 h 10000"/>
              <a:gd name="connsiteX68" fmla="*/ 4357 w 10000"/>
              <a:gd name="connsiteY68" fmla="*/ 4077 h 10000"/>
              <a:gd name="connsiteX69" fmla="*/ 4446 w 10000"/>
              <a:gd name="connsiteY69" fmla="*/ 3949 h 10000"/>
              <a:gd name="connsiteX70" fmla="*/ 4446 w 10000"/>
              <a:gd name="connsiteY70" fmla="*/ 3717 h 10000"/>
              <a:gd name="connsiteX71" fmla="*/ 3839 w 10000"/>
              <a:gd name="connsiteY71" fmla="*/ 2924 h 10000"/>
              <a:gd name="connsiteX72" fmla="*/ 3812 w 10000"/>
              <a:gd name="connsiteY72" fmla="*/ 2897 h 10000"/>
              <a:gd name="connsiteX0" fmla="*/ 10000 w 10543"/>
              <a:gd name="connsiteY0" fmla="*/ 7716 h 10332"/>
              <a:gd name="connsiteX1" fmla="*/ 10000 w 10543"/>
              <a:gd name="connsiteY1" fmla="*/ 7716 h 10332"/>
              <a:gd name="connsiteX2" fmla="*/ 9682 w 10543"/>
              <a:gd name="connsiteY2" fmla="*/ 7510 h 10332"/>
              <a:gd name="connsiteX3" fmla="*/ 9881 w 10543"/>
              <a:gd name="connsiteY3" fmla="*/ 7255 h 10332"/>
              <a:gd name="connsiteX4" fmla="*/ 9881 w 10543"/>
              <a:gd name="connsiteY4" fmla="*/ 588 h 10332"/>
              <a:gd name="connsiteX5" fmla="*/ 938 w 10543"/>
              <a:gd name="connsiteY5" fmla="*/ 332 h 10332"/>
              <a:gd name="connsiteX6" fmla="*/ 742 w 10543"/>
              <a:gd name="connsiteY6" fmla="*/ 588 h 10332"/>
              <a:gd name="connsiteX7" fmla="*/ 742 w 10543"/>
              <a:gd name="connsiteY7" fmla="*/ 7255 h 10332"/>
              <a:gd name="connsiteX8" fmla="*/ 938 w 10543"/>
              <a:gd name="connsiteY8" fmla="*/ 7510 h 10332"/>
              <a:gd name="connsiteX9" fmla="*/ 623 w 10543"/>
              <a:gd name="connsiteY9" fmla="*/ 7716 h 10332"/>
              <a:gd name="connsiteX10" fmla="*/ 10000 w 10543"/>
              <a:gd name="connsiteY10" fmla="*/ 7716 h 10332"/>
              <a:gd name="connsiteX11" fmla="*/ 7148 w 10543"/>
              <a:gd name="connsiteY11" fmla="*/ 10332 h 10332"/>
              <a:gd name="connsiteX12" fmla="*/ 7148 w 10543"/>
              <a:gd name="connsiteY12" fmla="*/ 10332 h 10332"/>
              <a:gd name="connsiteX13" fmla="*/ 3471 w 10543"/>
              <a:gd name="connsiteY13" fmla="*/ 10332 h 10332"/>
              <a:gd name="connsiteX14" fmla="*/ 3363 w 10543"/>
              <a:gd name="connsiteY14" fmla="*/ 10139 h 10332"/>
              <a:gd name="connsiteX15" fmla="*/ 3483 w 10543"/>
              <a:gd name="connsiteY15" fmla="*/ 9498 h 10332"/>
              <a:gd name="connsiteX16" fmla="*/ 3672 w 10543"/>
              <a:gd name="connsiteY16" fmla="*/ 9306 h 10332"/>
              <a:gd name="connsiteX17" fmla="*/ 6948 w 10543"/>
              <a:gd name="connsiteY17" fmla="*/ 9306 h 10332"/>
              <a:gd name="connsiteX18" fmla="*/ 7138 w 10543"/>
              <a:gd name="connsiteY18" fmla="*/ 9498 h 10332"/>
              <a:gd name="connsiteX19" fmla="*/ 7258 w 10543"/>
              <a:gd name="connsiteY19" fmla="*/ 10139 h 10332"/>
              <a:gd name="connsiteX20" fmla="*/ 7148 w 10543"/>
              <a:gd name="connsiteY20" fmla="*/ 10332 h 10332"/>
              <a:gd name="connsiteX21" fmla="*/ 1137 w 10543"/>
              <a:gd name="connsiteY21" fmla="*/ 846 h 10332"/>
              <a:gd name="connsiteX22" fmla="*/ 9483 w 10543"/>
              <a:gd name="connsiteY22" fmla="*/ 6998 h 10332"/>
              <a:gd name="connsiteX23" fmla="*/ 1137 w 10543"/>
              <a:gd name="connsiteY23" fmla="*/ 846 h 10332"/>
              <a:gd name="connsiteX24" fmla="*/ 7953 w 10543"/>
              <a:gd name="connsiteY24" fmla="*/ 3795 h 10332"/>
              <a:gd name="connsiteX25" fmla="*/ 7953 w 10543"/>
              <a:gd name="connsiteY25" fmla="*/ 3795 h 10332"/>
              <a:gd name="connsiteX26" fmla="*/ 7347 w 10543"/>
              <a:gd name="connsiteY26" fmla="*/ 4589 h 10332"/>
              <a:gd name="connsiteX27" fmla="*/ 7179 w 10543"/>
              <a:gd name="connsiteY27" fmla="*/ 4805 h 10332"/>
              <a:gd name="connsiteX28" fmla="*/ 7068 w 10543"/>
              <a:gd name="connsiteY28" fmla="*/ 4947 h 10332"/>
              <a:gd name="connsiteX29" fmla="*/ 6810 w 10543"/>
              <a:gd name="connsiteY29" fmla="*/ 4613 h 10332"/>
              <a:gd name="connsiteX30" fmla="*/ 6780 w 10543"/>
              <a:gd name="connsiteY30" fmla="*/ 4589 h 10332"/>
              <a:gd name="connsiteX31" fmla="*/ 6175 w 10543"/>
              <a:gd name="connsiteY31" fmla="*/ 3795 h 10332"/>
              <a:gd name="connsiteX32" fmla="*/ 6175 w 10543"/>
              <a:gd name="connsiteY32" fmla="*/ 3563 h 10332"/>
              <a:gd name="connsiteX33" fmla="*/ 6265 w 10543"/>
              <a:gd name="connsiteY33" fmla="*/ 3435 h 10332"/>
              <a:gd name="connsiteX34" fmla="*/ 6453 w 10543"/>
              <a:gd name="connsiteY34" fmla="*/ 3435 h 10332"/>
              <a:gd name="connsiteX35" fmla="*/ 6899 w 10543"/>
              <a:gd name="connsiteY35" fmla="*/ 4011 h 10332"/>
              <a:gd name="connsiteX36" fmla="*/ 6899 w 10543"/>
              <a:gd name="connsiteY36" fmla="*/ 3922 h 10332"/>
              <a:gd name="connsiteX37" fmla="*/ 6771 w 10543"/>
              <a:gd name="connsiteY37" fmla="*/ 3126 h 10332"/>
              <a:gd name="connsiteX38" fmla="*/ 5311 w 10543"/>
              <a:gd name="connsiteY38" fmla="*/ 1870 h 10332"/>
              <a:gd name="connsiteX39" fmla="*/ 4010 w 10543"/>
              <a:gd name="connsiteY39" fmla="*/ 2755 h 10332"/>
              <a:gd name="connsiteX40" fmla="*/ 3722 w 10543"/>
              <a:gd name="connsiteY40" fmla="*/ 2383 h 10332"/>
              <a:gd name="connsiteX41" fmla="*/ 5311 w 10543"/>
              <a:gd name="connsiteY41" fmla="*/ 1356 h 10332"/>
              <a:gd name="connsiteX42" fmla="*/ 7237 w 10543"/>
              <a:gd name="connsiteY42" fmla="*/ 3280 h 10332"/>
              <a:gd name="connsiteX43" fmla="*/ 7297 w 10543"/>
              <a:gd name="connsiteY43" fmla="*/ 3922 h 10332"/>
              <a:gd name="connsiteX44" fmla="*/ 7674 w 10543"/>
              <a:gd name="connsiteY44" fmla="*/ 3435 h 10332"/>
              <a:gd name="connsiteX45" fmla="*/ 7865 w 10543"/>
              <a:gd name="connsiteY45" fmla="*/ 3435 h 10332"/>
              <a:gd name="connsiteX46" fmla="*/ 7953 w 10543"/>
              <a:gd name="connsiteY46" fmla="*/ 3563 h 10332"/>
              <a:gd name="connsiteX47" fmla="*/ 7953 w 10543"/>
              <a:gd name="connsiteY47" fmla="*/ 3795 h 10332"/>
              <a:gd name="connsiteX48" fmla="*/ 3812 w 10543"/>
              <a:gd name="connsiteY48" fmla="*/ 3229 h 10332"/>
              <a:gd name="connsiteX49" fmla="*/ 3812 w 10543"/>
              <a:gd name="connsiteY49" fmla="*/ 3229 h 10332"/>
              <a:gd name="connsiteX50" fmla="*/ 3552 w 10543"/>
              <a:gd name="connsiteY50" fmla="*/ 2896 h 10332"/>
              <a:gd name="connsiteX51" fmla="*/ 3444 w 10543"/>
              <a:gd name="connsiteY51" fmla="*/ 3036 h 10332"/>
              <a:gd name="connsiteX52" fmla="*/ 3275 w 10543"/>
              <a:gd name="connsiteY52" fmla="*/ 3256 h 10332"/>
              <a:gd name="connsiteX53" fmla="*/ 2669 w 10543"/>
              <a:gd name="connsiteY53" fmla="*/ 4049 h 10332"/>
              <a:gd name="connsiteX54" fmla="*/ 2669 w 10543"/>
              <a:gd name="connsiteY54" fmla="*/ 4281 h 10332"/>
              <a:gd name="connsiteX55" fmla="*/ 2756 w 10543"/>
              <a:gd name="connsiteY55" fmla="*/ 4409 h 10332"/>
              <a:gd name="connsiteX56" fmla="*/ 2948 w 10543"/>
              <a:gd name="connsiteY56" fmla="*/ 4409 h 10332"/>
              <a:gd name="connsiteX57" fmla="*/ 3324 w 10543"/>
              <a:gd name="connsiteY57" fmla="*/ 3922 h 10332"/>
              <a:gd name="connsiteX58" fmla="*/ 3384 w 10543"/>
              <a:gd name="connsiteY58" fmla="*/ 4562 h 10332"/>
              <a:gd name="connsiteX59" fmla="*/ 5311 w 10543"/>
              <a:gd name="connsiteY59" fmla="*/ 6486 h 10332"/>
              <a:gd name="connsiteX60" fmla="*/ 6899 w 10543"/>
              <a:gd name="connsiteY60" fmla="*/ 5460 h 10332"/>
              <a:gd name="connsiteX61" fmla="*/ 6612 w 10543"/>
              <a:gd name="connsiteY61" fmla="*/ 5089 h 10332"/>
              <a:gd name="connsiteX62" fmla="*/ 5311 w 10543"/>
              <a:gd name="connsiteY62" fmla="*/ 5971 h 10332"/>
              <a:gd name="connsiteX63" fmla="*/ 3850 w 10543"/>
              <a:gd name="connsiteY63" fmla="*/ 4716 h 10332"/>
              <a:gd name="connsiteX64" fmla="*/ 3722 w 10543"/>
              <a:gd name="connsiteY64" fmla="*/ 3922 h 10332"/>
              <a:gd name="connsiteX65" fmla="*/ 3722 w 10543"/>
              <a:gd name="connsiteY65" fmla="*/ 3831 h 10332"/>
              <a:gd name="connsiteX66" fmla="*/ 4169 w 10543"/>
              <a:gd name="connsiteY66" fmla="*/ 4409 h 10332"/>
              <a:gd name="connsiteX67" fmla="*/ 4357 w 10543"/>
              <a:gd name="connsiteY67" fmla="*/ 4409 h 10332"/>
              <a:gd name="connsiteX68" fmla="*/ 4446 w 10543"/>
              <a:gd name="connsiteY68" fmla="*/ 4281 h 10332"/>
              <a:gd name="connsiteX69" fmla="*/ 4446 w 10543"/>
              <a:gd name="connsiteY69" fmla="*/ 4049 h 10332"/>
              <a:gd name="connsiteX70" fmla="*/ 3839 w 10543"/>
              <a:gd name="connsiteY70" fmla="*/ 3256 h 10332"/>
              <a:gd name="connsiteX71" fmla="*/ 3812 w 10543"/>
              <a:gd name="connsiteY71" fmla="*/ 3229 h 10332"/>
              <a:gd name="connsiteX0" fmla="*/ 10000 w 10543"/>
              <a:gd name="connsiteY0" fmla="*/ 7716 h 10332"/>
              <a:gd name="connsiteX1" fmla="*/ 10000 w 10543"/>
              <a:gd name="connsiteY1" fmla="*/ 7716 h 10332"/>
              <a:gd name="connsiteX2" fmla="*/ 9682 w 10543"/>
              <a:gd name="connsiteY2" fmla="*/ 7510 h 10332"/>
              <a:gd name="connsiteX3" fmla="*/ 9881 w 10543"/>
              <a:gd name="connsiteY3" fmla="*/ 7255 h 10332"/>
              <a:gd name="connsiteX4" fmla="*/ 9881 w 10543"/>
              <a:gd name="connsiteY4" fmla="*/ 588 h 10332"/>
              <a:gd name="connsiteX5" fmla="*/ 938 w 10543"/>
              <a:gd name="connsiteY5" fmla="*/ 332 h 10332"/>
              <a:gd name="connsiteX6" fmla="*/ 742 w 10543"/>
              <a:gd name="connsiteY6" fmla="*/ 588 h 10332"/>
              <a:gd name="connsiteX7" fmla="*/ 742 w 10543"/>
              <a:gd name="connsiteY7" fmla="*/ 7255 h 10332"/>
              <a:gd name="connsiteX8" fmla="*/ 938 w 10543"/>
              <a:gd name="connsiteY8" fmla="*/ 7510 h 10332"/>
              <a:gd name="connsiteX9" fmla="*/ 623 w 10543"/>
              <a:gd name="connsiteY9" fmla="*/ 7716 h 10332"/>
              <a:gd name="connsiteX10" fmla="*/ 10000 w 10543"/>
              <a:gd name="connsiteY10" fmla="*/ 7716 h 10332"/>
              <a:gd name="connsiteX11" fmla="*/ 7148 w 10543"/>
              <a:gd name="connsiteY11" fmla="*/ 10332 h 10332"/>
              <a:gd name="connsiteX12" fmla="*/ 7148 w 10543"/>
              <a:gd name="connsiteY12" fmla="*/ 10332 h 10332"/>
              <a:gd name="connsiteX13" fmla="*/ 3471 w 10543"/>
              <a:gd name="connsiteY13" fmla="*/ 10332 h 10332"/>
              <a:gd name="connsiteX14" fmla="*/ 3363 w 10543"/>
              <a:gd name="connsiteY14" fmla="*/ 10139 h 10332"/>
              <a:gd name="connsiteX15" fmla="*/ 3483 w 10543"/>
              <a:gd name="connsiteY15" fmla="*/ 9498 h 10332"/>
              <a:gd name="connsiteX16" fmla="*/ 3672 w 10543"/>
              <a:gd name="connsiteY16" fmla="*/ 9306 h 10332"/>
              <a:gd name="connsiteX17" fmla="*/ 6948 w 10543"/>
              <a:gd name="connsiteY17" fmla="*/ 9306 h 10332"/>
              <a:gd name="connsiteX18" fmla="*/ 7138 w 10543"/>
              <a:gd name="connsiteY18" fmla="*/ 9498 h 10332"/>
              <a:gd name="connsiteX19" fmla="*/ 7258 w 10543"/>
              <a:gd name="connsiteY19" fmla="*/ 10139 h 10332"/>
              <a:gd name="connsiteX20" fmla="*/ 7148 w 10543"/>
              <a:gd name="connsiteY20" fmla="*/ 10332 h 10332"/>
              <a:gd name="connsiteX21" fmla="*/ 7953 w 10543"/>
              <a:gd name="connsiteY21" fmla="*/ 3795 h 10332"/>
              <a:gd name="connsiteX22" fmla="*/ 7953 w 10543"/>
              <a:gd name="connsiteY22" fmla="*/ 3795 h 10332"/>
              <a:gd name="connsiteX23" fmla="*/ 7347 w 10543"/>
              <a:gd name="connsiteY23" fmla="*/ 4589 h 10332"/>
              <a:gd name="connsiteX24" fmla="*/ 7179 w 10543"/>
              <a:gd name="connsiteY24" fmla="*/ 4805 h 10332"/>
              <a:gd name="connsiteX25" fmla="*/ 7068 w 10543"/>
              <a:gd name="connsiteY25" fmla="*/ 4947 h 10332"/>
              <a:gd name="connsiteX26" fmla="*/ 6810 w 10543"/>
              <a:gd name="connsiteY26" fmla="*/ 4613 h 10332"/>
              <a:gd name="connsiteX27" fmla="*/ 6780 w 10543"/>
              <a:gd name="connsiteY27" fmla="*/ 4589 h 10332"/>
              <a:gd name="connsiteX28" fmla="*/ 6175 w 10543"/>
              <a:gd name="connsiteY28" fmla="*/ 3795 h 10332"/>
              <a:gd name="connsiteX29" fmla="*/ 6175 w 10543"/>
              <a:gd name="connsiteY29" fmla="*/ 3563 h 10332"/>
              <a:gd name="connsiteX30" fmla="*/ 6265 w 10543"/>
              <a:gd name="connsiteY30" fmla="*/ 3435 h 10332"/>
              <a:gd name="connsiteX31" fmla="*/ 6453 w 10543"/>
              <a:gd name="connsiteY31" fmla="*/ 3435 h 10332"/>
              <a:gd name="connsiteX32" fmla="*/ 6899 w 10543"/>
              <a:gd name="connsiteY32" fmla="*/ 4011 h 10332"/>
              <a:gd name="connsiteX33" fmla="*/ 6899 w 10543"/>
              <a:gd name="connsiteY33" fmla="*/ 3922 h 10332"/>
              <a:gd name="connsiteX34" fmla="*/ 6771 w 10543"/>
              <a:gd name="connsiteY34" fmla="*/ 3126 h 10332"/>
              <a:gd name="connsiteX35" fmla="*/ 5311 w 10543"/>
              <a:gd name="connsiteY35" fmla="*/ 1870 h 10332"/>
              <a:gd name="connsiteX36" fmla="*/ 4010 w 10543"/>
              <a:gd name="connsiteY36" fmla="*/ 2755 h 10332"/>
              <a:gd name="connsiteX37" fmla="*/ 3722 w 10543"/>
              <a:gd name="connsiteY37" fmla="*/ 2383 h 10332"/>
              <a:gd name="connsiteX38" fmla="*/ 5311 w 10543"/>
              <a:gd name="connsiteY38" fmla="*/ 1356 h 10332"/>
              <a:gd name="connsiteX39" fmla="*/ 7237 w 10543"/>
              <a:gd name="connsiteY39" fmla="*/ 3280 h 10332"/>
              <a:gd name="connsiteX40" fmla="*/ 7297 w 10543"/>
              <a:gd name="connsiteY40" fmla="*/ 3922 h 10332"/>
              <a:gd name="connsiteX41" fmla="*/ 7674 w 10543"/>
              <a:gd name="connsiteY41" fmla="*/ 3435 h 10332"/>
              <a:gd name="connsiteX42" fmla="*/ 7865 w 10543"/>
              <a:gd name="connsiteY42" fmla="*/ 3435 h 10332"/>
              <a:gd name="connsiteX43" fmla="*/ 7953 w 10543"/>
              <a:gd name="connsiteY43" fmla="*/ 3563 h 10332"/>
              <a:gd name="connsiteX44" fmla="*/ 7953 w 10543"/>
              <a:gd name="connsiteY44" fmla="*/ 3795 h 10332"/>
              <a:gd name="connsiteX45" fmla="*/ 3812 w 10543"/>
              <a:gd name="connsiteY45" fmla="*/ 3229 h 10332"/>
              <a:gd name="connsiteX46" fmla="*/ 3812 w 10543"/>
              <a:gd name="connsiteY46" fmla="*/ 3229 h 10332"/>
              <a:gd name="connsiteX47" fmla="*/ 3552 w 10543"/>
              <a:gd name="connsiteY47" fmla="*/ 2896 h 10332"/>
              <a:gd name="connsiteX48" fmla="*/ 3444 w 10543"/>
              <a:gd name="connsiteY48" fmla="*/ 3036 h 10332"/>
              <a:gd name="connsiteX49" fmla="*/ 3275 w 10543"/>
              <a:gd name="connsiteY49" fmla="*/ 3256 h 10332"/>
              <a:gd name="connsiteX50" fmla="*/ 2669 w 10543"/>
              <a:gd name="connsiteY50" fmla="*/ 4049 h 10332"/>
              <a:gd name="connsiteX51" fmla="*/ 2669 w 10543"/>
              <a:gd name="connsiteY51" fmla="*/ 4281 h 10332"/>
              <a:gd name="connsiteX52" fmla="*/ 2756 w 10543"/>
              <a:gd name="connsiteY52" fmla="*/ 4409 h 10332"/>
              <a:gd name="connsiteX53" fmla="*/ 2948 w 10543"/>
              <a:gd name="connsiteY53" fmla="*/ 4409 h 10332"/>
              <a:gd name="connsiteX54" fmla="*/ 3324 w 10543"/>
              <a:gd name="connsiteY54" fmla="*/ 3922 h 10332"/>
              <a:gd name="connsiteX55" fmla="*/ 3384 w 10543"/>
              <a:gd name="connsiteY55" fmla="*/ 4562 h 10332"/>
              <a:gd name="connsiteX56" fmla="*/ 5311 w 10543"/>
              <a:gd name="connsiteY56" fmla="*/ 6486 h 10332"/>
              <a:gd name="connsiteX57" fmla="*/ 6899 w 10543"/>
              <a:gd name="connsiteY57" fmla="*/ 5460 h 10332"/>
              <a:gd name="connsiteX58" fmla="*/ 6612 w 10543"/>
              <a:gd name="connsiteY58" fmla="*/ 5089 h 10332"/>
              <a:gd name="connsiteX59" fmla="*/ 5311 w 10543"/>
              <a:gd name="connsiteY59" fmla="*/ 5971 h 10332"/>
              <a:gd name="connsiteX60" fmla="*/ 3850 w 10543"/>
              <a:gd name="connsiteY60" fmla="*/ 4716 h 10332"/>
              <a:gd name="connsiteX61" fmla="*/ 3722 w 10543"/>
              <a:gd name="connsiteY61" fmla="*/ 3922 h 10332"/>
              <a:gd name="connsiteX62" fmla="*/ 3722 w 10543"/>
              <a:gd name="connsiteY62" fmla="*/ 3831 h 10332"/>
              <a:gd name="connsiteX63" fmla="*/ 4169 w 10543"/>
              <a:gd name="connsiteY63" fmla="*/ 4409 h 10332"/>
              <a:gd name="connsiteX64" fmla="*/ 4357 w 10543"/>
              <a:gd name="connsiteY64" fmla="*/ 4409 h 10332"/>
              <a:gd name="connsiteX65" fmla="*/ 4446 w 10543"/>
              <a:gd name="connsiteY65" fmla="*/ 4281 h 10332"/>
              <a:gd name="connsiteX66" fmla="*/ 4446 w 10543"/>
              <a:gd name="connsiteY66" fmla="*/ 4049 h 10332"/>
              <a:gd name="connsiteX67" fmla="*/ 3839 w 10543"/>
              <a:gd name="connsiteY67" fmla="*/ 3256 h 10332"/>
              <a:gd name="connsiteX68" fmla="*/ 3812 w 10543"/>
              <a:gd name="connsiteY68" fmla="*/ 3229 h 10332"/>
              <a:gd name="connsiteX0" fmla="*/ 10000 w 10502"/>
              <a:gd name="connsiteY0" fmla="*/ 7845 h 10461"/>
              <a:gd name="connsiteX1" fmla="*/ 10000 w 10502"/>
              <a:gd name="connsiteY1" fmla="*/ 7845 h 10461"/>
              <a:gd name="connsiteX2" fmla="*/ 9682 w 10502"/>
              <a:gd name="connsiteY2" fmla="*/ 7639 h 10461"/>
              <a:gd name="connsiteX3" fmla="*/ 9881 w 10502"/>
              <a:gd name="connsiteY3" fmla="*/ 7384 h 10461"/>
              <a:gd name="connsiteX4" fmla="*/ 938 w 10502"/>
              <a:gd name="connsiteY4" fmla="*/ 461 h 10461"/>
              <a:gd name="connsiteX5" fmla="*/ 742 w 10502"/>
              <a:gd name="connsiteY5" fmla="*/ 717 h 10461"/>
              <a:gd name="connsiteX6" fmla="*/ 742 w 10502"/>
              <a:gd name="connsiteY6" fmla="*/ 7384 h 10461"/>
              <a:gd name="connsiteX7" fmla="*/ 938 w 10502"/>
              <a:gd name="connsiteY7" fmla="*/ 7639 h 10461"/>
              <a:gd name="connsiteX8" fmla="*/ 623 w 10502"/>
              <a:gd name="connsiteY8" fmla="*/ 7845 h 10461"/>
              <a:gd name="connsiteX9" fmla="*/ 10000 w 10502"/>
              <a:gd name="connsiteY9" fmla="*/ 7845 h 10461"/>
              <a:gd name="connsiteX10" fmla="*/ 7148 w 10502"/>
              <a:gd name="connsiteY10" fmla="*/ 10461 h 10461"/>
              <a:gd name="connsiteX11" fmla="*/ 7148 w 10502"/>
              <a:gd name="connsiteY11" fmla="*/ 10461 h 10461"/>
              <a:gd name="connsiteX12" fmla="*/ 3471 w 10502"/>
              <a:gd name="connsiteY12" fmla="*/ 10461 h 10461"/>
              <a:gd name="connsiteX13" fmla="*/ 3363 w 10502"/>
              <a:gd name="connsiteY13" fmla="*/ 10268 h 10461"/>
              <a:gd name="connsiteX14" fmla="*/ 3483 w 10502"/>
              <a:gd name="connsiteY14" fmla="*/ 9627 h 10461"/>
              <a:gd name="connsiteX15" fmla="*/ 3672 w 10502"/>
              <a:gd name="connsiteY15" fmla="*/ 9435 h 10461"/>
              <a:gd name="connsiteX16" fmla="*/ 6948 w 10502"/>
              <a:gd name="connsiteY16" fmla="*/ 9435 h 10461"/>
              <a:gd name="connsiteX17" fmla="*/ 7138 w 10502"/>
              <a:gd name="connsiteY17" fmla="*/ 9627 h 10461"/>
              <a:gd name="connsiteX18" fmla="*/ 7258 w 10502"/>
              <a:gd name="connsiteY18" fmla="*/ 10268 h 10461"/>
              <a:gd name="connsiteX19" fmla="*/ 7148 w 10502"/>
              <a:gd name="connsiteY19" fmla="*/ 10461 h 10461"/>
              <a:gd name="connsiteX20" fmla="*/ 7953 w 10502"/>
              <a:gd name="connsiteY20" fmla="*/ 3924 h 10461"/>
              <a:gd name="connsiteX21" fmla="*/ 7953 w 10502"/>
              <a:gd name="connsiteY21" fmla="*/ 3924 h 10461"/>
              <a:gd name="connsiteX22" fmla="*/ 7347 w 10502"/>
              <a:gd name="connsiteY22" fmla="*/ 4718 h 10461"/>
              <a:gd name="connsiteX23" fmla="*/ 7179 w 10502"/>
              <a:gd name="connsiteY23" fmla="*/ 4934 h 10461"/>
              <a:gd name="connsiteX24" fmla="*/ 7068 w 10502"/>
              <a:gd name="connsiteY24" fmla="*/ 5076 h 10461"/>
              <a:gd name="connsiteX25" fmla="*/ 6810 w 10502"/>
              <a:gd name="connsiteY25" fmla="*/ 4742 h 10461"/>
              <a:gd name="connsiteX26" fmla="*/ 6780 w 10502"/>
              <a:gd name="connsiteY26" fmla="*/ 4718 h 10461"/>
              <a:gd name="connsiteX27" fmla="*/ 6175 w 10502"/>
              <a:gd name="connsiteY27" fmla="*/ 3924 h 10461"/>
              <a:gd name="connsiteX28" fmla="*/ 6175 w 10502"/>
              <a:gd name="connsiteY28" fmla="*/ 3692 h 10461"/>
              <a:gd name="connsiteX29" fmla="*/ 6265 w 10502"/>
              <a:gd name="connsiteY29" fmla="*/ 3564 h 10461"/>
              <a:gd name="connsiteX30" fmla="*/ 6453 w 10502"/>
              <a:gd name="connsiteY30" fmla="*/ 3564 h 10461"/>
              <a:gd name="connsiteX31" fmla="*/ 6899 w 10502"/>
              <a:gd name="connsiteY31" fmla="*/ 4140 h 10461"/>
              <a:gd name="connsiteX32" fmla="*/ 6899 w 10502"/>
              <a:gd name="connsiteY32" fmla="*/ 4051 h 10461"/>
              <a:gd name="connsiteX33" fmla="*/ 6771 w 10502"/>
              <a:gd name="connsiteY33" fmla="*/ 3255 h 10461"/>
              <a:gd name="connsiteX34" fmla="*/ 5311 w 10502"/>
              <a:gd name="connsiteY34" fmla="*/ 1999 h 10461"/>
              <a:gd name="connsiteX35" fmla="*/ 4010 w 10502"/>
              <a:gd name="connsiteY35" fmla="*/ 2884 h 10461"/>
              <a:gd name="connsiteX36" fmla="*/ 3722 w 10502"/>
              <a:gd name="connsiteY36" fmla="*/ 2512 h 10461"/>
              <a:gd name="connsiteX37" fmla="*/ 5311 w 10502"/>
              <a:gd name="connsiteY37" fmla="*/ 1485 h 10461"/>
              <a:gd name="connsiteX38" fmla="*/ 7237 w 10502"/>
              <a:gd name="connsiteY38" fmla="*/ 3409 h 10461"/>
              <a:gd name="connsiteX39" fmla="*/ 7297 w 10502"/>
              <a:gd name="connsiteY39" fmla="*/ 4051 h 10461"/>
              <a:gd name="connsiteX40" fmla="*/ 7674 w 10502"/>
              <a:gd name="connsiteY40" fmla="*/ 3564 h 10461"/>
              <a:gd name="connsiteX41" fmla="*/ 7865 w 10502"/>
              <a:gd name="connsiteY41" fmla="*/ 3564 h 10461"/>
              <a:gd name="connsiteX42" fmla="*/ 7953 w 10502"/>
              <a:gd name="connsiteY42" fmla="*/ 3692 h 10461"/>
              <a:gd name="connsiteX43" fmla="*/ 7953 w 10502"/>
              <a:gd name="connsiteY43" fmla="*/ 3924 h 10461"/>
              <a:gd name="connsiteX44" fmla="*/ 3812 w 10502"/>
              <a:gd name="connsiteY44" fmla="*/ 3358 h 10461"/>
              <a:gd name="connsiteX45" fmla="*/ 3812 w 10502"/>
              <a:gd name="connsiteY45" fmla="*/ 3358 h 10461"/>
              <a:gd name="connsiteX46" fmla="*/ 3552 w 10502"/>
              <a:gd name="connsiteY46" fmla="*/ 3025 h 10461"/>
              <a:gd name="connsiteX47" fmla="*/ 3444 w 10502"/>
              <a:gd name="connsiteY47" fmla="*/ 3165 h 10461"/>
              <a:gd name="connsiteX48" fmla="*/ 3275 w 10502"/>
              <a:gd name="connsiteY48" fmla="*/ 3385 h 10461"/>
              <a:gd name="connsiteX49" fmla="*/ 2669 w 10502"/>
              <a:gd name="connsiteY49" fmla="*/ 4178 h 10461"/>
              <a:gd name="connsiteX50" fmla="*/ 2669 w 10502"/>
              <a:gd name="connsiteY50" fmla="*/ 4410 h 10461"/>
              <a:gd name="connsiteX51" fmla="*/ 2756 w 10502"/>
              <a:gd name="connsiteY51" fmla="*/ 4538 h 10461"/>
              <a:gd name="connsiteX52" fmla="*/ 2948 w 10502"/>
              <a:gd name="connsiteY52" fmla="*/ 4538 h 10461"/>
              <a:gd name="connsiteX53" fmla="*/ 3324 w 10502"/>
              <a:gd name="connsiteY53" fmla="*/ 4051 h 10461"/>
              <a:gd name="connsiteX54" fmla="*/ 3384 w 10502"/>
              <a:gd name="connsiteY54" fmla="*/ 4691 h 10461"/>
              <a:gd name="connsiteX55" fmla="*/ 5311 w 10502"/>
              <a:gd name="connsiteY55" fmla="*/ 6615 h 10461"/>
              <a:gd name="connsiteX56" fmla="*/ 6899 w 10502"/>
              <a:gd name="connsiteY56" fmla="*/ 5589 h 10461"/>
              <a:gd name="connsiteX57" fmla="*/ 6612 w 10502"/>
              <a:gd name="connsiteY57" fmla="*/ 5218 h 10461"/>
              <a:gd name="connsiteX58" fmla="*/ 5311 w 10502"/>
              <a:gd name="connsiteY58" fmla="*/ 6100 h 10461"/>
              <a:gd name="connsiteX59" fmla="*/ 3850 w 10502"/>
              <a:gd name="connsiteY59" fmla="*/ 4845 h 10461"/>
              <a:gd name="connsiteX60" fmla="*/ 3722 w 10502"/>
              <a:gd name="connsiteY60" fmla="*/ 4051 h 10461"/>
              <a:gd name="connsiteX61" fmla="*/ 3722 w 10502"/>
              <a:gd name="connsiteY61" fmla="*/ 3960 h 10461"/>
              <a:gd name="connsiteX62" fmla="*/ 4169 w 10502"/>
              <a:gd name="connsiteY62" fmla="*/ 4538 h 10461"/>
              <a:gd name="connsiteX63" fmla="*/ 4357 w 10502"/>
              <a:gd name="connsiteY63" fmla="*/ 4538 h 10461"/>
              <a:gd name="connsiteX64" fmla="*/ 4446 w 10502"/>
              <a:gd name="connsiteY64" fmla="*/ 4410 h 10461"/>
              <a:gd name="connsiteX65" fmla="*/ 4446 w 10502"/>
              <a:gd name="connsiteY65" fmla="*/ 4178 h 10461"/>
              <a:gd name="connsiteX66" fmla="*/ 3839 w 10502"/>
              <a:gd name="connsiteY66" fmla="*/ 3385 h 10461"/>
              <a:gd name="connsiteX67" fmla="*/ 3812 w 10502"/>
              <a:gd name="connsiteY67" fmla="*/ 3358 h 10461"/>
              <a:gd name="connsiteX0" fmla="*/ 9803 w 10305"/>
              <a:gd name="connsiteY0" fmla="*/ 7845 h 10461"/>
              <a:gd name="connsiteX1" fmla="*/ 9803 w 10305"/>
              <a:gd name="connsiteY1" fmla="*/ 7845 h 10461"/>
              <a:gd name="connsiteX2" fmla="*/ 9485 w 10305"/>
              <a:gd name="connsiteY2" fmla="*/ 7639 h 10461"/>
              <a:gd name="connsiteX3" fmla="*/ 9684 w 10305"/>
              <a:gd name="connsiteY3" fmla="*/ 7384 h 10461"/>
              <a:gd name="connsiteX4" fmla="*/ 741 w 10305"/>
              <a:gd name="connsiteY4" fmla="*/ 461 h 10461"/>
              <a:gd name="connsiteX5" fmla="*/ 545 w 10305"/>
              <a:gd name="connsiteY5" fmla="*/ 717 h 10461"/>
              <a:gd name="connsiteX6" fmla="*/ 545 w 10305"/>
              <a:gd name="connsiteY6" fmla="*/ 7384 h 10461"/>
              <a:gd name="connsiteX7" fmla="*/ 741 w 10305"/>
              <a:gd name="connsiteY7" fmla="*/ 7639 h 10461"/>
              <a:gd name="connsiteX8" fmla="*/ 9803 w 10305"/>
              <a:gd name="connsiteY8" fmla="*/ 7845 h 10461"/>
              <a:gd name="connsiteX9" fmla="*/ 6951 w 10305"/>
              <a:gd name="connsiteY9" fmla="*/ 10461 h 10461"/>
              <a:gd name="connsiteX10" fmla="*/ 6951 w 10305"/>
              <a:gd name="connsiteY10" fmla="*/ 10461 h 10461"/>
              <a:gd name="connsiteX11" fmla="*/ 3274 w 10305"/>
              <a:gd name="connsiteY11" fmla="*/ 10461 h 10461"/>
              <a:gd name="connsiteX12" fmla="*/ 3166 w 10305"/>
              <a:gd name="connsiteY12" fmla="*/ 10268 h 10461"/>
              <a:gd name="connsiteX13" fmla="*/ 3286 w 10305"/>
              <a:gd name="connsiteY13" fmla="*/ 9627 h 10461"/>
              <a:gd name="connsiteX14" fmla="*/ 3475 w 10305"/>
              <a:gd name="connsiteY14" fmla="*/ 9435 h 10461"/>
              <a:gd name="connsiteX15" fmla="*/ 6751 w 10305"/>
              <a:gd name="connsiteY15" fmla="*/ 9435 h 10461"/>
              <a:gd name="connsiteX16" fmla="*/ 6941 w 10305"/>
              <a:gd name="connsiteY16" fmla="*/ 9627 h 10461"/>
              <a:gd name="connsiteX17" fmla="*/ 7061 w 10305"/>
              <a:gd name="connsiteY17" fmla="*/ 10268 h 10461"/>
              <a:gd name="connsiteX18" fmla="*/ 6951 w 10305"/>
              <a:gd name="connsiteY18" fmla="*/ 10461 h 10461"/>
              <a:gd name="connsiteX19" fmla="*/ 7756 w 10305"/>
              <a:gd name="connsiteY19" fmla="*/ 3924 h 10461"/>
              <a:gd name="connsiteX20" fmla="*/ 7756 w 10305"/>
              <a:gd name="connsiteY20" fmla="*/ 3924 h 10461"/>
              <a:gd name="connsiteX21" fmla="*/ 7150 w 10305"/>
              <a:gd name="connsiteY21" fmla="*/ 4718 h 10461"/>
              <a:gd name="connsiteX22" fmla="*/ 6982 w 10305"/>
              <a:gd name="connsiteY22" fmla="*/ 4934 h 10461"/>
              <a:gd name="connsiteX23" fmla="*/ 6871 w 10305"/>
              <a:gd name="connsiteY23" fmla="*/ 5076 h 10461"/>
              <a:gd name="connsiteX24" fmla="*/ 6613 w 10305"/>
              <a:gd name="connsiteY24" fmla="*/ 4742 h 10461"/>
              <a:gd name="connsiteX25" fmla="*/ 6583 w 10305"/>
              <a:gd name="connsiteY25" fmla="*/ 4718 h 10461"/>
              <a:gd name="connsiteX26" fmla="*/ 5978 w 10305"/>
              <a:gd name="connsiteY26" fmla="*/ 3924 h 10461"/>
              <a:gd name="connsiteX27" fmla="*/ 5978 w 10305"/>
              <a:gd name="connsiteY27" fmla="*/ 3692 h 10461"/>
              <a:gd name="connsiteX28" fmla="*/ 6068 w 10305"/>
              <a:gd name="connsiteY28" fmla="*/ 3564 h 10461"/>
              <a:gd name="connsiteX29" fmla="*/ 6256 w 10305"/>
              <a:gd name="connsiteY29" fmla="*/ 3564 h 10461"/>
              <a:gd name="connsiteX30" fmla="*/ 6702 w 10305"/>
              <a:gd name="connsiteY30" fmla="*/ 4140 h 10461"/>
              <a:gd name="connsiteX31" fmla="*/ 6702 w 10305"/>
              <a:gd name="connsiteY31" fmla="*/ 4051 h 10461"/>
              <a:gd name="connsiteX32" fmla="*/ 6574 w 10305"/>
              <a:gd name="connsiteY32" fmla="*/ 3255 h 10461"/>
              <a:gd name="connsiteX33" fmla="*/ 5114 w 10305"/>
              <a:gd name="connsiteY33" fmla="*/ 1999 h 10461"/>
              <a:gd name="connsiteX34" fmla="*/ 3813 w 10305"/>
              <a:gd name="connsiteY34" fmla="*/ 2884 h 10461"/>
              <a:gd name="connsiteX35" fmla="*/ 3525 w 10305"/>
              <a:gd name="connsiteY35" fmla="*/ 2512 h 10461"/>
              <a:gd name="connsiteX36" fmla="*/ 5114 w 10305"/>
              <a:gd name="connsiteY36" fmla="*/ 1485 h 10461"/>
              <a:gd name="connsiteX37" fmla="*/ 7040 w 10305"/>
              <a:gd name="connsiteY37" fmla="*/ 3409 h 10461"/>
              <a:gd name="connsiteX38" fmla="*/ 7100 w 10305"/>
              <a:gd name="connsiteY38" fmla="*/ 4051 h 10461"/>
              <a:gd name="connsiteX39" fmla="*/ 7477 w 10305"/>
              <a:gd name="connsiteY39" fmla="*/ 3564 h 10461"/>
              <a:gd name="connsiteX40" fmla="*/ 7668 w 10305"/>
              <a:gd name="connsiteY40" fmla="*/ 3564 h 10461"/>
              <a:gd name="connsiteX41" fmla="*/ 7756 w 10305"/>
              <a:gd name="connsiteY41" fmla="*/ 3692 h 10461"/>
              <a:gd name="connsiteX42" fmla="*/ 7756 w 10305"/>
              <a:gd name="connsiteY42" fmla="*/ 3924 h 10461"/>
              <a:gd name="connsiteX43" fmla="*/ 3615 w 10305"/>
              <a:gd name="connsiteY43" fmla="*/ 3358 h 10461"/>
              <a:gd name="connsiteX44" fmla="*/ 3615 w 10305"/>
              <a:gd name="connsiteY44" fmla="*/ 3358 h 10461"/>
              <a:gd name="connsiteX45" fmla="*/ 3355 w 10305"/>
              <a:gd name="connsiteY45" fmla="*/ 3025 h 10461"/>
              <a:gd name="connsiteX46" fmla="*/ 3247 w 10305"/>
              <a:gd name="connsiteY46" fmla="*/ 3165 h 10461"/>
              <a:gd name="connsiteX47" fmla="*/ 3078 w 10305"/>
              <a:gd name="connsiteY47" fmla="*/ 3385 h 10461"/>
              <a:gd name="connsiteX48" fmla="*/ 2472 w 10305"/>
              <a:gd name="connsiteY48" fmla="*/ 4178 h 10461"/>
              <a:gd name="connsiteX49" fmla="*/ 2472 w 10305"/>
              <a:gd name="connsiteY49" fmla="*/ 4410 h 10461"/>
              <a:gd name="connsiteX50" fmla="*/ 2559 w 10305"/>
              <a:gd name="connsiteY50" fmla="*/ 4538 h 10461"/>
              <a:gd name="connsiteX51" fmla="*/ 2751 w 10305"/>
              <a:gd name="connsiteY51" fmla="*/ 4538 h 10461"/>
              <a:gd name="connsiteX52" fmla="*/ 3127 w 10305"/>
              <a:gd name="connsiteY52" fmla="*/ 4051 h 10461"/>
              <a:gd name="connsiteX53" fmla="*/ 3187 w 10305"/>
              <a:gd name="connsiteY53" fmla="*/ 4691 h 10461"/>
              <a:gd name="connsiteX54" fmla="*/ 5114 w 10305"/>
              <a:gd name="connsiteY54" fmla="*/ 6615 h 10461"/>
              <a:gd name="connsiteX55" fmla="*/ 6702 w 10305"/>
              <a:gd name="connsiteY55" fmla="*/ 5589 h 10461"/>
              <a:gd name="connsiteX56" fmla="*/ 6415 w 10305"/>
              <a:gd name="connsiteY56" fmla="*/ 5218 h 10461"/>
              <a:gd name="connsiteX57" fmla="*/ 5114 w 10305"/>
              <a:gd name="connsiteY57" fmla="*/ 6100 h 10461"/>
              <a:gd name="connsiteX58" fmla="*/ 3653 w 10305"/>
              <a:gd name="connsiteY58" fmla="*/ 4845 h 10461"/>
              <a:gd name="connsiteX59" fmla="*/ 3525 w 10305"/>
              <a:gd name="connsiteY59" fmla="*/ 4051 h 10461"/>
              <a:gd name="connsiteX60" fmla="*/ 3525 w 10305"/>
              <a:gd name="connsiteY60" fmla="*/ 3960 h 10461"/>
              <a:gd name="connsiteX61" fmla="*/ 3972 w 10305"/>
              <a:gd name="connsiteY61" fmla="*/ 4538 h 10461"/>
              <a:gd name="connsiteX62" fmla="*/ 4160 w 10305"/>
              <a:gd name="connsiteY62" fmla="*/ 4538 h 10461"/>
              <a:gd name="connsiteX63" fmla="*/ 4249 w 10305"/>
              <a:gd name="connsiteY63" fmla="*/ 4410 h 10461"/>
              <a:gd name="connsiteX64" fmla="*/ 4249 w 10305"/>
              <a:gd name="connsiteY64" fmla="*/ 4178 h 10461"/>
              <a:gd name="connsiteX65" fmla="*/ 3642 w 10305"/>
              <a:gd name="connsiteY65" fmla="*/ 3385 h 10461"/>
              <a:gd name="connsiteX66" fmla="*/ 3615 w 10305"/>
              <a:gd name="connsiteY66" fmla="*/ 3358 h 10461"/>
              <a:gd name="connsiteX0" fmla="*/ 741 w 10305"/>
              <a:gd name="connsiteY0" fmla="*/ 7639 h 10461"/>
              <a:gd name="connsiteX1" fmla="*/ 9803 w 10305"/>
              <a:gd name="connsiteY1" fmla="*/ 7845 h 10461"/>
              <a:gd name="connsiteX2" fmla="*/ 9485 w 10305"/>
              <a:gd name="connsiteY2" fmla="*/ 7639 h 10461"/>
              <a:gd name="connsiteX3" fmla="*/ 9684 w 10305"/>
              <a:gd name="connsiteY3" fmla="*/ 7384 h 10461"/>
              <a:gd name="connsiteX4" fmla="*/ 741 w 10305"/>
              <a:gd name="connsiteY4" fmla="*/ 461 h 10461"/>
              <a:gd name="connsiteX5" fmla="*/ 545 w 10305"/>
              <a:gd name="connsiteY5" fmla="*/ 717 h 10461"/>
              <a:gd name="connsiteX6" fmla="*/ 545 w 10305"/>
              <a:gd name="connsiteY6" fmla="*/ 7384 h 10461"/>
              <a:gd name="connsiteX7" fmla="*/ 741 w 10305"/>
              <a:gd name="connsiteY7" fmla="*/ 7639 h 10461"/>
              <a:gd name="connsiteX8" fmla="*/ 6951 w 10305"/>
              <a:gd name="connsiteY8" fmla="*/ 10461 h 10461"/>
              <a:gd name="connsiteX9" fmla="*/ 6951 w 10305"/>
              <a:gd name="connsiteY9" fmla="*/ 10461 h 10461"/>
              <a:gd name="connsiteX10" fmla="*/ 3274 w 10305"/>
              <a:gd name="connsiteY10" fmla="*/ 10461 h 10461"/>
              <a:gd name="connsiteX11" fmla="*/ 3166 w 10305"/>
              <a:gd name="connsiteY11" fmla="*/ 10268 h 10461"/>
              <a:gd name="connsiteX12" fmla="*/ 3286 w 10305"/>
              <a:gd name="connsiteY12" fmla="*/ 9627 h 10461"/>
              <a:gd name="connsiteX13" fmla="*/ 3475 w 10305"/>
              <a:gd name="connsiteY13" fmla="*/ 9435 h 10461"/>
              <a:gd name="connsiteX14" fmla="*/ 6751 w 10305"/>
              <a:gd name="connsiteY14" fmla="*/ 9435 h 10461"/>
              <a:gd name="connsiteX15" fmla="*/ 6941 w 10305"/>
              <a:gd name="connsiteY15" fmla="*/ 9627 h 10461"/>
              <a:gd name="connsiteX16" fmla="*/ 7061 w 10305"/>
              <a:gd name="connsiteY16" fmla="*/ 10268 h 10461"/>
              <a:gd name="connsiteX17" fmla="*/ 6951 w 10305"/>
              <a:gd name="connsiteY17" fmla="*/ 10461 h 10461"/>
              <a:gd name="connsiteX18" fmla="*/ 7756 w 10305"/>
              <a:gd name="connsiteY18" fmla="*/ 3924 h 10461"/>
              <a:gd name="connsiteX19" fmla="*/ 7756 w 10305"/>
              <a:gd name="connsiteY19" fmla="*/ 3924 h 10461"/>
              <a:gd name="connsiteX20" fmla="*/ 7150 w 10305"/>
              <a:gd name="connsiteY20" fmla="*/ 4718 h 10461"/>
              <a:gd name="connsiteX21" fmla="*/ 6982 w 10305"/>
              <a:gd name="connsiteY21" fmla="*/ 4934 h 10461"/>
              <a:gd name="connsiteX22" fmla="*/ 6871 w 10305"/>
              <a:gd name="connsiteY22" fmla="*/ 5076 h 10461"/>
              <a:gd name="connsiteX23" fmla="*/ 6613 w 10305"/>
              <a:gd name="connsiteY23" fmla="*/ 4742 h 10461"/>
              <a:gd name="connsiteX24" fmla="*/ 6583 w 10305"/>
              <a:gd name="connsiteY24" fmla="*/ 4718 h 10461"/>
              <a:gd name="connsiteX25" fmla="*/ 5978 w 10305"/>
              <a:gd name="connsiteY25" fmla="*/ 3924 h 10461"/>
              <a:gd name="connsiteX26" fmla="*/ 5978 w 10305"/>
              <a:gd name="connsiteY26" fmla="*/ 3692 h 10461"/>
              <a:gd name="connsiteX27" fmla="*/ 6068 w 10305"/>
              <a:gd name="connsiteY27" fmla="*/ 3564 h 10461"/>
              <a:gd name="connsiteX28" fmla="*/ 6256 w 10305"/>
              <a:gd name="connsiteY28" fmla="*/ 3564 h 10461"/>
              <a:gd name="connsiteX29" fmla="*/ 6702 w 10305"/>
              <a:gd name="connsiteY29" fmla="*/ 4140 h 10461"/>
              <a:gd name="connsiteX30" fmla="*/ 6702 w 10305"/>
              <a:gd name="connsiteY30" fmla="*/ 4051 h 10461"/>
              <a:gd name="connsiteX31" fmla="*/ 6574 w 10305"/>
              <a:gd name="connsiteY31" fmla="*/ 3255 h 10461"/>
              <a:gd name="connsiteX32" fmla="*/ 5114 w 10305"/>
              <a:gd name="connsiteY32" fmla="*/ 1999 h 10461"/>
              <a:gd name="connsiteX33" fmla="*/ 3813 w 10305"/>
              <a:gd name="connsiteY33" fmla="*/ 2884 h 10461"/>
              <a:gd name="connsiteX34" fmla="*/ 3525 w 10305"/>
              <a:gd name="connsiteY34" fmla="*/ 2512 h 10461"/>
              <a:gd name="connsiteX35" fmla="*/ 5114 w 10305"/>
              <a:gd name="connsiteY35" fmla="*/ 1485 h 10461"/>
              <a:gd name="connsiteX36" fmla="*/ 7040 w 10305"/>
              <a:gd name="connsiteY36" fmla="*/ 3409 h 10461"/>
              <a:gd name="connsiteX37" fmla="*/ 7100 w 10305"/>
              <a:gd name="connsiteY37" fmla="*/ 4051 h 10461"/>
              <a:gd name="connsiteX38" fmla="*/ 7477 w 10305"/>
              <a:gd name="connsiteY38" fmla="*/ 3564 h 10461"/>
              <a:gd name="connsiteX39" fmla="*/ 7668 w 10305"/>
              <a:gd name="connsiteY39" fmla="*/ 3564 h 10461"/>
              <a:gd name="connsiteX40" fmla="*/ 7756 w 10305"/>
              <a:gd name="connsiteY40" fmla="*/ 3692 h 10461"/>
              <a:gd name="connsiteX41" fmla="*/ 7756 w 10305"/>
              <a:gd name="connsiteY41" fmla="*/ 3924 h 10461"/>
              <a:gd name="connsiteX42" fmla="*/ 3615 w 10305"/>
              <a:gd name="connsiteY42" fmla="*/ 3358 h 10461"/>
              <a:gd name="connsiteX43" fmla="*/ 3615 w 10305"/>
              <a:gd name="connsiteY43" fmla="*/ 3358 h 10461"/>
              <a:gd name="connsiteX44" fmla="*/ 3355 w 10305"/>
              <a:gd name="connsiteY44" fmla="*/ 3025 h 10461"/>
              <a:gd name="connsiteX45" fmla="*/ 3247 w 10305"/>
              <a:gd name="connsiteY45" fmla="*/ 3165 h 10461"/>
              <a:gd name="connsiteX46" fmla="*/ 3078 w 10305"/>
              <a:gd name="connsiteY46" fmla="*/ 3385 h 10461"/>
              <a:gd name="connsiteX47" fmla="*/ 2472 w 10305"/>
              <a:gd name="connsiteY47" fmla="*/ 4178 h 10461"/>
              <a:gd name="connsiteX48" fmla="*/ 2472 w 10305"/>
              <a:gd name="connsiteY48" fmla="*/ 4410 h 10461"/>
              <a:gd name="connsiteX49" fmla="*/ 2559 w 10305"/>
              <a:gd name="connsiteY49" fmla="*/ 4538 h 10461"/>
              <a:gd name="connsiteX50" fmla="*/ 2751 w 10305"/>
              <a:gd name="connsiteY50" fmla="*/ 4538 h 10461"/>
              <a:gd name="connsiteX51" fmla="*/ 3127 w 10305"/>
              <a:gd name="connsiteY51" fmla="*/ 4051 h 10461"/>
              <a:gd name="connsiteX52" fmla="*/ 3187 w 10305"/>
              <a:gd name="connsiteY52" fmla="*/ 4691 h 10461"/>
              <a:gd name="connsiteX53" fmla="*/ 5114 w 10305"/>
              <a:gd name="connsiteY53" fmla="*/ 6615 h 10461"/>
              <a:gd name="connsiteX54" fmla="*/ 6702 w 10305"/>
              <a:gd name="connsiteY54" fmla="*/ 5589 h 10461"/>
              <a:gd name="connsiteX55" fmla="*/ 6415 w 10305"/>
              <a:gd name="connsiteY55" fmla="*/ 5218 h 10461"/>
              <a:gd name="connsiteX56" fmla="*/ 5114 w 10305"/>
              <a:gd name="connsiteY56" fmla="*/ 6100 h 10461"/>
              <a:gd name="connsiteX57" fmla="*/ 3653 w 10305"/>
              <a:gd name="connsiteY57" fmla="*/ 4845 h 10461"/>
              <a:gd name="connsiteX58" fmla="*/ 3525 w 10305"/>
              <a:gd name="connsiteY58" fmla="*/ 4051 h 10461"/>
              <a:gd name="connsiteX59" fmla="*/ 3525 w 10305"/>
              <a:gd name="connsiteY59" fmla="*/ 3960 h 10461"/>
              <a:gd name="connsiteX60" fmla="*/ 3972 w 10305"/>
              <a:gd name="connsiteY60" fmla="*/ 4538 h 10461"/>
              <a:gd name="connsiteX61" fmla="*/ 4160 w 10305"/>
              <a:gd name="connsiteY61" fmla="*/ 4538 h 10461"/>
              <a:gd name="connsiteX62" fmla="*/ 4249 w 10305"/>
              <a:gd name="connsiteY62" fmla="*/ 4410 h 10461"/>
              <a:gd name="connsiteX63" fmla="*/ 4249 w 10305"/>
              <a:gd name="connsiteY63" fmla="*/ 4178 h 10461"/>
              <a:gd name="connsiteX64" fmla="*/ 3642 w 10305"/>
              <a:gd name="connsiteY64" fmla="*/ 3385 h 10461"/>
              <a:gd name="connsiteX65" fmla="*/ 3615 w 10305"/>
              <a:gd name="connsiteY65" fmla="*/ 3358 h 10461"/>
              <a:gd name="connsiteX0" fmla="*/ 741 w 10228"/>
              <a:gd name="connsiteY0" fmla="*/ 7658 h 10480"/>
              <a:gd name="connsiteX1" fmla="*/ 9803 w 10228"/>
              <a:gd name="connsiteY1" fmla="*/ 7864 h 10480"/>
              <a:gd name="connsiteX2" fmla="*/ 9485 w 10228"/>
              <a:gd name="connsiteY2" fmla="*/ 7658 h 10480"/>
              <a:gd name="connsiteX3" fmla="*/ 741 w 10228"/>
              <a:gd name="connsiteY3" fmla="*/ 480 h 10480"/>
              <a:gd name="connsiteX4" fmla="*/ 545 w 10228"/>
              <a:gd name="connsiteY4" fmla="*/ 736 h 10480"/>
              <a:gd name="connsiteX5" fmla="*/ 545 w 10228"/>
              <a:gd name="connsiteY5" fmla="*/ 7403 h 10480"/>
              <a:gd name="connsiteX6" fmla="*/ 741 w 10228"/>
              <a:gd name="connsiteY6" fmla="*/ 7658 h 10480"/>
              <a:gd name="connsiteX7" fmla="*/ 6951 w 10228"/>
              <a:gd name="connsiteY7" fmla="*/ 10480 h 10480"/>
              <a:gd name="connsiteX8" fmla="*/ 6951 w 10228"/>
              <a:gd name="connsiteY8" fmla="*/ 10480 h 10480"/>
              <a:gd name="connsiteX9" fmla="*/ 3274 w 10228"/>
              <a:gd name="connsiteY9" fmla="*/ 10480 h 10480"/>
              <a:gd name="connsiteX10" fmla="*/ 3166 w 10228"/>
              <a:gd name="connsiteY10" fmla="*/ 10287 h 10480"/>
              <a:gd name="connsiteX11" fmla="*/ 3286 w 10228"/>
              <a:gd name="connsiteY11" fmla="*/ 9646 h 10480"/>
              <a:gd name="connsiteX12" fmla="*/ 3475 w 10228"/>
              <a:gd name="connsiteY12" fmla="*/ 9454 h 10480"/>
              <a:gd name="connsiteX13" fmla="*/ 6751 w 10228"/>
              <a:gd name="connsiteY13" fmla="*/ 9454 h 10480"/>
              <a:gd name="connsiteX14" fmla="*/ 6941 w 10228"/>
              <a:gd name="connsiteY14" fmla="*/ 9646 h 10480"/>
              <a:gd name="connsiteX15" fmla="*/ 7061 w 10228"/>
              <a:gd name="connsiteY15" fmla="*/ 10287 h 10480"/>
              <a:gd name="connsiteX16" fmla="*/ 6951 w 10228"/>
              <a:gd name="connsiteY16" fmla="*/ 10480 h 10480"/>
              <a:gd name="connsiteX17" fmla="*/ 7756 w 10228"/>
              <a:gd name="connsiteY17" fmla="*/ 3943 h 10480"/>
              <a:gd name="connsiteX18" fmla="*/ 7756 w 10228"/>
              <a:gd name="connsiteY18" fmla="*/ 3943 h 10480"/>
              <a:gd name="connsiteX19" fmla="*/ 7150 w 10228"/>
              <a:gd name="connsiteY19" fmla="*/ 4737 h 10480"/>
              <a:gd name="connsiteX20" fmla="*/ 6982 w 10228"/>
              <a:gd name="connsiteY20" fmla="*/ 4953 h 10480"/>
              <a:gd name="connsiteX21" fmla="*/ 6871 w 10228"/>
              <a:gd name="connsiteY21" fmla="*/ 5095 h 10480"/>
              <a:gd name="connsiteX22" fmla="*/ 6613 w 10228"/>
              <a:gd name="connsiteY22" fmla="*/ 4761 h 10480"/>
              <a:gd name="connsiteX23" fmla="*/ 6583 w 10228"/>
              <a:gd name="connsiteY23" fmla="*/ 4737 h 10480"/>
              <a:gd name="connsiteX24" fmla="*/ 5978 w 10228"/>
              <a:gd name="connsiteY24" fmla="*/ 3943 h 10480"/>
              <a:gd name="connsiteX25" fmla="*/ 5978 w 10228"/>
              <a:gd name="connsiteY25" fmla="*/ 3711 h 10480"/>
              <a:gd name="connsiteX26" fmla="*/ 6068 w 10228"/>
              <a:gd name="connsiteY26" fmla="*/ 3583 h 10480"/>
              <a:gd name="connsiteX27" fmla="*/ 6256 w 10228"/>
              <a:gd name="connsiteY27" fmla="*/ 3583 h 10480"/>
              <a:gd name="connsiteX28" fmla="*/ 6702 w 10228"/>
              <a:gd name="connsiteY28" fmla="*/ 4159 h 10480"/>
              <a:gd name="connsiteX29" fmla="*/ 6702 w 10228"/>
              <a:gd name="connsiteY29" fmla="*/ 4070 h 10480"/>
              <a:gd name="connsiteX30" fmla="*/ 6574 w 10228"/>
              <a:gd name="connsiteY30" fmla="*/ 3274 h 10480"/>
              <a:gd name="connsiteX31" fmla="*/ 5114 w 10228"/>
              <a:gd name="connsiteY31" fmla="*/ 2018 h 10480"/>
              <a:gd name="connsiteX32" fmla="*/ 3813 w 10228"/>
              <a:gd name="connsiteY32" fmla="*/ 2903 h 10480"/>
              <a:gd name="connsiteX33" fmla="*/ 3525 w 10228"/>
              <a:gd name="connsiteY33" fmla="*/ 2531 h 10480"/>
              <a:gd name="connsiteX34" fmla="*/ 5114 w 10228"/>
              <a:gd name="connsiteY34" fmla="*/ 1504 h 10480"/>
              <a:gd name="connsiteX35" fmla="*/ 7040 w 10228"/>
              <a:gd name="connsiteY35" fmla="*/ 3428 h 10480"/>
              <a:gd name="connsiteX36" fmla="*/ 7100 w 10228"/>
              <a:gd name="connsiteY36" fmla="*/ 4070 h 10480"/>
              <a:gd name="connsiteX37" fmla="*/ 7477 w 10228"/>
              <a:gd name="connsiteY37" fmla="*/ 3583 h 10480"/>
              <a:gd name="connsiteX38" fmla="*/ 7668 w 10228"/>
              <a:gd name="connsiteY38" fmla="*/ 3583 h 10480"/>
              <a:gd name="connsiteX39" fmla="*/ 7756 w 10228"/>
              <a:gd name="connsiteY39" fmla="*/ 3711 h 10480"/>
              <a:gd name="connsiteX40" fmla="*/ 7756 w 10228"/>
              <a:gd name="connsiteY40" fmla="*/ 3943 h 10480"/>
              <a:gd name="connsiteX41" fmla="*/ 3615 w 10228"/>
              <a:gd name="connsiteY41" fmla="*/ 3377 h 10480"/>
              <a:gd name="connsiteX42" fmla="*/ 3615 w 10228"/>
              <a:gd name="connsiteY42" fmla="*/ 3377 h 10480"/>
              <a:gd name="connsiteX43" fmla="*/ 3355 w 10228"/>
              <a:gd name="connsiteY43" fmla="*/ 3044 h 10480"/>
              <a:gd name="connsiteX44" fmla="*/ 3247 w 10228"/>
              <a:gd name="connsiteY44" fmla="*/ 3184 h 10480"/>
              <a:gd name="connsiteX45" fmla="*/ 3078 w 10228"/>
              <a:gd name="connsiteY45" fmla="*/ 3404 h 10480"/>
              <a:gd name="connsiteX46" fmla="*/ 2472 w 10228"/>
              <a:gd name="connsiteY46" fmla="*/ 4197 h 10480"/>
              <a:gd name="connsiteX47" fmla="*/ 2472 w 10228"/>
              <a:gd name="connsiteY47" fmla="*/ 4429 h 10480"/>
              <a:gd name="connsiteX48" fmla="*/ 2559 w 10228"/>
              <a:gd name="connsiteY48" fmla="*/ 4557 h 10480"/>
              <a:gd name="connsiteX49" fmla="*/ 2751 w 10228"/>
              <a:gd name="connsiteY49" fmla="*/ 4557 h 10480"/>
              <a:gd name="connsiteX50" fmla="*/ 3127 w 10228"/>
              <a:gd name="connsiteY50" fmla="*/ 4070 h 10480"/>
              <a:gd name="connsiteX51" fmla="*/ 3187 w 10228"/>
              <a:gd name="connsiteY51" fmla="*/ 4710 h 10480"/>
              <a:gd name="connsiteX52" fmla="*/ 5114 w 10228"/>
              <a:gd name="connsiteY52" fmla="*/ 6634 h 10480"/>
              <a:gd name="connsiteX53" fmla="*/ 6702 w 10228"/>
              <a:gd name="connsiteY53" fmla="*/ 5608 h 10480"/>
              <a:gd name="connsiteX54" fmla="*/ 6415 w 10228"/>
              <a:gd name="connsiteY54" fmla="*/ 5237 h 10480"/>
              <a:gd name="connsiteX55" fmla="*/ 5114 w 10228"/>
              <a:gd name="connsiteY55" fmla="*/ 6119 h 10480"/>
              <a:gd name="connsiteX56" fmla="*/ 3653 w 10228"/>
              <a:gd name="connsiteY56" fmla="*/ 4864 h 10480"/>
              <a:gd name="connsiteX57" fmla="*/ 3525 w 10228"/>
              <a:gd name="connsiteY57" fmla="*/ 4070 h 10480"/>
              <a:gd name="connsiteX58" fmla="*/ 3525 w 10228"/>
              <a:gd name="connsiteY58" fmla="*/ 3979 h 10480"/>
              <a:gd name="connsiteX59" fmla="*/ 3972 w 10228"/>
              <a:gd name="connsiteY59" fmla="*/ 4557 h 10480"/>
              <a:gd name="connsiteX60" fmla="*/ 4160 w 10228"/>
              <a:gd name="connsiteY60" fmla="*/ 4557 h 10480"/>
              <a:gd name="connsiteX61" fmla="*/ 4249 w 10228"/>
              <a:gd name="connsiteY61" fmla="*/ 4429 h 10480"/>
              <a:gd name="connsiteX62" fmla="*/ 4249 w 10228"/>
              <a:gd name="connsiteY62" fmla="*/ 4197 h 10480"/>
              <a:gd name="connsiteX63" fmla="*/ 3642 w 10228"/>
              <a:gd name="connsiteY63" fmla="*/ 3404 h 10480"/>
              <a:gd name="connsiteX64" fmla="*/ 3615 w 10228"/>
              <a:gd name="connsiteY64" fmla="*/ 3377 h 10480"/>
              <a:gd name="connsiteX0" fmla="*/ 741 w 9803"/>
              <a:gd name="connsiteY0" fmla="*/ 7673 h 10495"/>
              <a:gd name="connsiteX1" fmla="*/ 9803 w 9803"/>
              <a:gd name="connsiteY1" fmla="*/ 7879 h 10495"/>
              <a:gd name="connsiteX2" fmla="*/ 741 w 9803"/>
              <a:gd name="connsiteY2" fmla="*/ 495 h 10495"/>
              <a:gd name="connsiteX3" fmla="*/ 545 w 9803"/>
              <a:gd name="connsiteY3" fmla="*/ 751 h 10495"/>
              <a:gd name="connsiteX4" fmla="*/ 545 w 9803"/>
              <a:gd name="connsiteY4" fmla="*/ 7418 h 10495"/>
              <a:gd name="connsiteX5" fmla="*/ 741 w 9803"/>
              <a:gd name="connsiteY5" fmla="*/ 7673 h 10495"/>
              <a:gd name="connsiteX6" fmla="*/ 6951 w 9803"/>
              <a:gd name="connsiteY6" fmla="*/ 10495 h 10495"/>
              <a:gd name="connsiteX7" fmla="*/ 6951 w 9803"/>
              <a:gd name="connsiteY7" fmla="*/ 10495 h 10495"/>
              <a:gd name="connsiteX8" fmla="*/ 3274 w 9803"/>
              <a:gd name="connsiteY8" fmla="*/ 10495 h 10495"/>
              <a:gd name="connsiteX9" fmla="*/ 3166 w 9803"/>
              <a:gd name="connsiteY9" fmla="*/ 10302 h 10495"/>
              <a:gd name="connsiteX10" fmla="*/ 3286 w 9803"/>
              <a:gd name="connsiteY10" fmla="*/ 9661 h 10495"/>
              <a:gd name="connsiteX11" fmla="*/ 3475 w 9803"/>
              <a:gd name="connsiteY11" fmla="*/ 9469 h 10495"/>
              <a:gd name="connsiteX12" fmla="*/ 6751 w 9803"/>
              <a:gd name="connsiteY12" fmla="*/ 9469 h 10495"/>
              <a:gd name="connsiteX13" fmla="*/ 6941 w 9803"/>
              <a:gd name="connsiteY13" fmla="*/ 9661 h 10495"/>
              <a:gd name="connsiteX14" fmla="*/ 7061 w 9803"/>
              <a:gd name="connsiteY14" fmla="*/ 10302 h 10495"/>
              <a:gd name="connsiteX15" fmla="*/ 6951 w 9803"/>
              <a:gd name="connsiteY15" fmla="*/ 10495 h 10495"/>
              <a:gd name="connsiteX16" fmla="*/ 7756 w 9803"/>
              <a:gd name="connsiteY16" fmla="*/ 3958 h 10495"/>
              <a:gd name="connsiteX17" fmla="*/ 7756 w 9803"/>
              <a:gd name="connsiteY17" fmla="*/ 3958 h 10495"/>
              <a:gd name="connsiteX18" fmla="*/ 7150 w 9803"/>
              <a:gd name="connsiteY18" fmla="*/ 4752 h 10495"/>
              <a:gd name="connsiteX19" fmla="*/ 6982 w 9803"/>
              <a:gd name="connsiteY19" fmla="*/ 4968 h 10495"/>
              <a:gd name="connsiteX20" fmla="*/ 6871 w 9803"/>
              <a:gd name="connsiteY20" fmla="*/ 5110 h 10495"/>
              <a:gd name="connsiteX21" fmla="*/ 6613 w 9803"/>
              <a:gd name="connsiteY21" fmla="*/ 4776 h 10495"/>
              <a:gd name="connsiteX22" fmla="*/ 6583 w 9803"/>
              <a:gd name="connsiteY22" fmla="*/ 4752 h 10495"/>
              <a:gd name="connsiteX23" fmla="*/ 5978 w 9803"/>
              <a:gd name="connsiteY23" fmla="*/ 3958 h 10495"/>
              <a:gd name="connsiteX24" fmla="*/ 5978 w 9803"/>
              <a:gd name="connsiteY24" fmla="*/ 3726 h 10495"/>
              <a:gd name="connsiteX25" fmla="*/ 6068 w 9803"/>
              <a:gd name="connsiteY25" fmla="*/ 3598 h 10495"/>
              <a:gd name="connsiteX26" fmla="*/ 6256 w 9803"/>
              <a:gd name="connsiteY26" fmla="*/ 3598 h 10495"/>
              <a:gd name="connsiteX27" fmla="*/ 6702 w 9803"/>
              <a:gd name="connsiteY27" fmla="*/ 4174 h 10495"/>
              <a:gd name="connsiteX28" fmla="*/ 6702 w 9803"/>
              <a:gd name="connsiteY28" fmla="*/ 4085 h 10495"/>
              <a:gd name="connsiteX29" fmla="*/ 6574 w 9803"/>
              <a:gd name="connsiteY29" fmla="*/ 3289 h 10495"/>
              <a:gd name="connsiteX30" fmla="*/ 5114 w 9803"/>
              <a:gd name="connsiteY30" fmla="*/ 2033 h 10495"/>
              <a:gd name="connsiteX31" fmla="*/ 3813 w 9803"/>
              <a:gd name="connsiteY31" fmla="*/ 2918 h 10495"/>
              <a:gd name="connsiteX32" fmla="*/ 3525 w 9803"/>
              <a:gd name="connsiteY32" fmla="*/ 2546 h 10495"/>
              <a:gd name="connsiteX33" fmla="*/ 5114 w 9803"/>
              <a:gd name="connsiteY33" fmla="*/ 1519 h 10495"/>
              <a:gd name="connsiteX34" fmla="*/ 7040 w 9803"/>
              <a:gd name="connsiteY34" fmla="*/ 3443 h 10495"/>
              <a:gd name="connsiteX35" fmla="*/ 7100 w 9803"/>
              <a:gd name="connsiteY35" fmla="*/ 4085 h 10495"/>
              <a:gd name="connsiteX36" fmla="*/ 7477 w 9803"/>
              <a:gd name="connsiteY36" fmla="*/ 3598 h 10495"/>
              <a:gd name="connsiteX37" fmla="*/ 7668 w 9803"/>
              <a:gd name="connsiteY37" fmla="*/ 3598 h 10495"/>
              <a:gd name="connsiteX38" fmla="*/ 7756 w 9803"/>
              <a:gd name="connsiteY38" fmla="*/ 3726 h 10495"/>
              <a:gd name="connsiteX39" fmla="*/ 7756 w 9803"/>
              <a:gd name="connsiteY39" fmla="*/ 3958 h 10495"/>
              <a:gd name="connsiteX40" fmla="*/ 3615 w 9803"/>
              <a:gd name="connsiteY40" fmla="*/ 3392 h 10495"/>
              <a:gd name="connsiteX41" fmla="*/ 3615 w 9803"/>
              <a:gd name="connsiteY41" fmla="*/ 3392 h 10495"/>
              <a:gd name="connsiteX42" fmla="*/ 3355 w 9803"/>
              <a:gd name="connsiteY42" fmla="*/ 3059 h 10495"/>
              <a:gd name="connsiteX43" fmla="*/ 3247 w 9803"/>
              <a:gd name="connsiteY43" fmla="*/ 3199 h 10495"/>
              <a:gd name="connsiteX44" fmla="*/ 3078 w 9803"/>
              <a:gd name="connsiteY44" fmla="*/ 3419 h 10495"/>
              <a:gd name="connsiteX45" fmla="*/ 2472 w 9803"/>
              <a:gd name="connsiteY45" fmla="*/ 4212 h 10495"/>
              <a:gd name="connsiteX46" fmla="*/ 2472 w 9803"/>
              <a:gd name="connsiteY46" fmla="*/ 4444 h 10495"/>
              <a:gd name="connsiteX47" fmla="*/ 2559 w 9803"/>
              <a:gd name="connsiteY47" fmla="*/ 4572 h 10495"/>
              <a:gd name="connsiteX48" fmla="*/ 2751 w 9803"/>
              <a:gd name="connsiteY48" fmla="*/ 4572 h 10495"/>
              <a:gd name="connsiteX49" fmla="*/ 3127 w 9803"/>
              <a:gd name="connsiteY49" fmla="*/ 4085 h 10495"/>
              <a:gd name="connsiteX50" fmla="*/ 3187 w 9803"/>
              <a:gd name="connsiteY50" fmla="*/ 4725 h 10495"/>
              <a:gd name="connsiteX51" fmla="*/ 5114 w 9803"/>
              <a:gd name="connsiteY51" fmla="*/ 6649 h 10495"/>
              <a:gd name="connsiteX52" fmla="*/ 6702 w 9803"/>
              <a:gd name="connsiteY52" fmla="*/ 5623 h 10495"/>
              <a:gd name="connsiteX53" fmla="*/ 6415 w 9803"/>
              <a:gd name="connsiteY53" fmla="*/ 5252 h 10495"/>
              <a:gd name="connsiteX54" fmla="*/ 5114 w 9803"/>
              <a:gd name="connsiteY54" fmla="*/ 6134 h 10495"/>
              <a:gd name="connsiteX55" fmla="*/ 3653 w 9803"/>
              <a:gd name="connsiteY55" fmla="*/ 4879 h 10495"/>
              <a:gd name="connsiteX56" fmla="*/ 3525 w 9803"/>
              <a:gd name="connsiteY56" fmla="*/ 4085 h 10495"/>
              <a:gd name="connsiteX57" fmla="*/ 3525 w 9803"/>
              <a:gd name="connsiteY57" fmla="*/ 3994 h 10495"/>
              <a:gd name="connsiteX58" fmla="*/ 3972 w 9803"/>
              <a:gd name="connsiteY58" fmla="*/ 4572 h 10495"/>
              <a:gd name="connsiteX59" fmla="*/ 4160 w 9803"/>
              <a:gd name="connsiteY59" fmla="*/ 4572 h 10495"/>
              <a:gd name="connsiteX60" fmla="*/ 4249 w 9803"/>
              <a:gd name="connsiteY60" fmla="*/ 4444 h 10495"/>
              <a:gd name="connsiteX61" fmla="*/ 4249 w 9803"/>
              <a:gd name="connsiteY61" fmla="*/ 4212 h 10495"/>
              <a:gd name="connsiteX62" fmla="*/ 3642 w 9803"/>
              <a:gd name="connsiteY62" fmla="*/ 3419 h 10495"/>
              <a:gd name="connsiteX63" fmla="*/ 3615 w 9803"/>
              <a:gd name="connsiteY63" fmla="*/ 3392 h 10495"/>
              <a:gd name="connsiteX0" fmla="*/ 756 w 7951"/>
              <a:gd name="connsiteY0" fmla="*/ 7297 h 9986"/>
              <a:gd name="connsiteX1" fmla="*/ 756 w 7951"/>
              <a:gd name="connsiteY1" fmla="*/ 458 h 9986"/>
              <a:gd name="connsiteX2" fmla="*/ 556 w 7951"/>
              <a:gd name="connsiteY2" fmla="*/ 702 h 9986"/>
              <a:gd name="connsiteX3" fmla="*/ 556 w 7951"/>
              <a:gd name="connsiteY3" fmla="*/ 7054 h 9986"/>
              <a:gd name="connsiteX4" fmla="*/ 756 w 7951"/>
              <a:gd name="connsiteY4" fmla="*/ 7297 h 9986"/>
              <a:gd name="connsiteX5" fmla="*/ 7091 w 7951"/>
              <a:gd name="connsiteY5" fmla="*/ 9986 h 9986"/>
              <a:gd name="connsiteX6" fmla="*/ 7091 w 7951"/>
              <a:gd name="connsiteY6" fmla="*/ 9986 h 9986"/>
              <a:gd name="connsiteX7" fmla="*/ 3340 w 7951"/>
              <a:gd name="connsiteY7" fmla="*/ 9986 h 9986"/>
              <a:gd name="connsiteX8" fmla="*/ 3230 w 7951"/>
              <a:gd name="connsiteY8" fmla="*/ 9802 h 9986"/>
              <a:gd name="connsiteX9" fmla="*/ 3352 w 7951"/>
              <a:gd name="connsiteY9" fmla="*/ 9191 h 9986"/>
              <a:gd name="connsiteX10" fmla="*/ 3545 w 7951"/>
              <a:gd name="connsiteY10" fmla="*/ 9008 h 9986"/>
              <a:gd name="connsiteX11" fmla="*/ 6887 w 7951"/>
              <a:gd name="connsiteY11" fmla="*/ 9008 h 9986"/>
              <a:gd name="connsiteX12" fmla="*/ 7080 w 7951"/>
              <a:gd name="connsiteY12" fmla="*/ 9191 h 9986"/>
              <a:gd name="connsiteX13" fmla="*/ 7203 w 7951"/>
              <a:gd name="connsiteY13" fmla="*/ 9802 h 9986"/>
              <a:gd name="connsiteX14" fmla="*/ 7091 w 7951"/>
              <a:gd name="connsiteY14" fmla="*/ 9986 h 9986"/>
              <a:gd name="connsiteX15" fmla="*/ 7912 w 7951"/>
              <a:gd name="connsiteY15" fmla="*/ 3757 h 9986"/>
              <a:gd name="connsiteX16" fmla="*/ 7912 w 7951"/>
              <a:gd name="connsiteY16" fmla="*/ 3757 h 9986"/>
              <a:gd name="connsiteX17" fmla="*/ 7294 w 7951"/>
              <a:gd name="connsiteY17" fmla="*/ 4514 h 9986"/>
              <a:gd name="connsiteX18" fmla="*/ 7122 w 7951"/>
              <a:gd name="connsiteY18" fmla="*/ 4720 h 9986"/>
              <a:gd name="connsiteX19" fmla="*/ 7009 w 7951"/>
              <a:gd name="connsiteY19" fmla="*/ 4855 h 9986"/>
              <a:gd name="connsiteX20" fmla="*/ 6746 w 7951"/>
              <a:gd name="connsiteY20" fmla="*/ 4537 h 9986"/>
              <a:gd name="connsiteX21" fmla="*/ 6715 w 7951"/>
              <a:gd name="connsiteY21" fmla="*/ 4514 h 9986"/>
              <a:gd name="connsiteX22" fmla="*/ 6098 w 7951"/>
              <a:gd name="connsiteY22" fmla="*/ 3757 h 9986"/>
              <a:gd name="connsiteX23" fmla="*/ 6098 w 7951"/>
              <a:gd name="connsiteY23" fmla="*/ 3536 h 9986"/>
              <a:gd name="connsiteX24" fmla="*/ 6190 w 7951"/>
              <a:gd name="connsiteY24" fmla="*/ 3414 h 9986"/>
              <a:gd name="connsiteX25" fmla="*/ 6382 w 7951"/>
              <a:gd name="connsiteY25" fmla="*/ 3414 h 9986"/>
              <a:gd name="connsiteX26" fmla="*/ 6837 w 7951"/>
              <a:gd name="connsiteY26" fmla="*/ 3963 h 9986"/>
              <a:gd name="connsiteX27" fmla="*/ 6837 w 7951"/>
              <a:gd name="connsiteY27" fmla="*/ 3878 h 9986"/>
              <a:gd name="connsiteX28" fmla="*/ 6706 w 7951"/>
              <a:gd name="connsiteY28" fmla="*/ 3120 h 9986"/>
              <a:gd name="connsiteX29" fmla="*/ 5217 w 7951"/>
              <a:gd name="connsiteY29" fmla="*/ 1923 h 9986"/>
              <a:gd name="connsiteX30" fmla="*/ 3890 w 7951"/>
              <a:gd name="connsiteY30" fmla="*/ 2766 h 9986"/>
              <a:gd name="connsiteX31" fmla="*/ 3596 w 7951"/>
              <a:gd name="connsiteY31" fmla="*/ 2412 h 9986"/>
              <a:gd name="connsiteX32" fmla="*/ 5217 w 7951"/>
              <a:gd name="connsiteY32" fmla="*/ 1433 h 9986"/>
              <a:gd name="connsiteX33" fmla="*/ 7181 w 7951"/>
              <a:gd name="connsiteY33" fmla="*/ 3267 h 9986"/>
              <a:gd name="connsiteX34" fmla="*/ 7243 w 7951"/>
              <a:gd name="connsiteY34" fmla="*/ 3878 h 9986"/>
              <a:gd name="connsiteX35" fmla="*/ 7627 w 7951"/>
              <a:gd name="connsiteY35" fmla="*/ 3414 h 9986"/>
              <a:gd name="connsiteX36" fmla="*/ 7822 w 7951"/>
              <a:gd name="connsiteY36" fmla="*/ 3414 h 9986"/>
              <a:gd name="connsiteX37" fmla="*/ 7912 w 7951"/>
              <a:gd name="connsiteY37" fmla="*/ 3536 h 9986"/>
              <a:gd name="connsiteX38" fmla="*/ 7912 w 7951"/>
              <a:gd name="connsiteY38" fmla="*/ 3757 h 9986"/>
              <a:gd name="connsiteX39" fmla="*/ 3688 w 7951"/>
              <a:gd name="connsiteY39" fmla="*/ 3218 h 9986"/>
              <a:gd name="connsiteX40" fmla="*/ 3688 w 7951"/>
              <a:gd name="connsiteY40" fmla="*/ 3218 h 9986"/>
              <a:gd name="connsiteX41" fmla="*/ 3422 w 7951"/>
              <a:gd name="connsiteY41" fmla="*/ 2901 h 9986"/>
              <a:gd name="connsiteX42" fmla="*/ 3312 w 7951"/>
              <a:gd name="connsiteY42" fmla="*/ 3034 h 9986"/>
              <a:gd name="connsiteX43" fmla="*/ 3140 w 7951"/>
              <a:gd name="connsiteY43" fmla="*/ 3244 h 9986"/>
              <a:gd name="connsiteX44" fmla="*/ 2522 w 7951"/>
              <a:gd name="connsiteY44" fmla="*/ 3999 h 9986"/>
              <a:gd name="connsiteX45" fmla="*/ 2522 w 7951"/>
              <a:gd name="connsiteY45" fmla="*/ 4220 h 9986"/>
              <a:gd name="connsiteX46" fmla="*/ 2610 w 7951"/>
              <a:gd name="connsiteY46" fmla="*/ 4342 h 9986"/>
              <a:gd name="connsiteX47" fmla="*/ 2806 w 7951"/>
              <a:gd name="connsiteY47" fmla="*/ 4342 h 9986"/>
              <a:gd name="connsiteX48" fmla="*/ 3190 w 7951"/>
              <a:gd name="connsiteY48" fmla="*/ 3878 h 9986"/>
              <a:gd name="connsiteX49" fmla="*/ 3251 w 7951"/>
              <a:gd name="connsiteY49" fmla="*/ 4488 h 9986"/>
              <a:gd name="connsiteX50" fmla="*/ 5217 w 7951"/>
              <a:gd name="connsiteY50" fmla="*/ 6321 h 9986"/>
              <a:gd name="connsiteX51" fmla="*/ 6837 w 7951"/>
              <a:gd name="connsiteY51" fmla="*/ 5344 h 9986"/>
              <a:gd name="connsiteX52" fmla="*/ 6544 w 7951"/>
              <a:gd name="connsiteY52" fmla="*/ 4990 h 9986"/>
              <a:gd name="connsiteX53" fmla="*/ 5217 w 7951"/>
              <a:gd name="connsiteY53" fmla="*/ 5831 h 9986"/>
              <a:gd name="connsiteX54" fmla="*/ 3726 w 7951"/>
              <a:gd name="connsiteY54" fmla="*/ 4635 h 9986"/>
              <a:gd name="connsiteX55" fmla="*/ 3596 w 7951"/>
              <a:gd name="connsiteY55" fmla="*/ 3878 h 9986"/>
              <a:gd name="connsiteX56" fmla="*/ 3596 w 7951"/>
              <a:gd name="connsiteY56" fmla="*/ 3792 h 9986"/>
              <a:gd name="connsiteX57" fmla="*/ 4052 w 7951"/>
              <a:gd name="connsiteY57" fmla="*/ 4342 h 9986"/>
              <a:gd name="connsiteX58" fmla="*/ 4244 w 7951"/>
              <a:gd name="connsiteY58" fmla="*/ 4342 h 9986"/>
              <a:gd name="connsiteX59" fmla="*/ 4334 w 7951"/>
              <a:gd name="connsiteY59" fmla="*/ 4220 h 9986"/>
              <a:gd name="connsiteX60" fmla="*/ 4334 w 7951"/>
              <a:gd name="connsiteY60" fmla="*/ 3999 h 9986"/>
              <a:gd name="connsiteX61" fmla="*/ 3715 w 7951"/>
              <a:gd name="connsiteY61" fmla="*/ 3244 h 9986"/>
              <a:gd name="connsiteX62" fmla="*/ 3688 w 7951"/>
              <a:gd name="connsiteY62" fmla="*/ 3218 h 9986"/>
              <a:gd name="connsiteX0" fmla="*/ 19 w 9319"/>
              <a:gd name="connsiteY0" fmla="*/ 7046 h 9982"/>
              <a:gd name="connsiteX1" fmla="*/ 271 w 9319"/>
              <a:gd name="connsiteY1" fmla="*/ 441 h 9982"/>
              <a:gd name="connsiteX2" fmla="*/ 19 w 9319"/>
              <a:gd name="connsiteY2" fmla="*/ 685 h 9982"/>
              <a:gd name="connsiteX3" fmla="*/ 19 w 9319"/>
              <a:gd name="connsiteY3" fmla="*/ 7046 h 9982"/>
              <a:gd name="connsiteX4" fmla="*/ 8238 w 9319"/>
              <a:gd name="connsiteY4" fmla="*/ 9982 h 9982"/>
              <a:gd name="connsiteX5" fmla="*/ 8238 w 9319"/>
              <a:gd name="connsiteY5" fmla="*/ 9982 h 9982"/>
              <a:gd name="connsiteX6" fmla="*/ 3521 w 9319"/>
              <a:gd name="connsiteY6" fmla="*/ 9982 h 9982"/>
              <a:gd name="connsiteX7" fmla="*/ 3382 w 9319"/>
              <a:gd name="connsiteY7" fmla="*/ 9798 h 9982"/>
              <a:gd name="connsiteX8" fmla="*/ 3536 w 9319"/>
              <a:gd name="connsiteY8" fmla="*/ 9186 h 9982"/>
              <a:gd name="connsiteX9" fmla="*/ 3779 w 9319"/>
              <a:gd name="connsiteY9" fmla="*/ 9003 h 9982"/>
              <a:gd name="connsiteX10" fmla="*/ 7982 w 9319"/>
              <a:gd name="connsiteY10" fmla="*/ 9003 h 9982"/>
              <a:gd name="connsiteX11" fmla="*/ 8225 w 9319"/>
              <a:gd name="connsiteY11" fmla="*/ 9186 h 9982"/>
              <a:gd name="connsiteX12" fmla="*/ 8379 w 9319"/>
              <a:gd name="connsiteY12" fmla="*/ 9798 h 9982"/>
              <a:gd name="connsiteX13" fmla="*/ 8238 w 9319"/>
              <a:gd name="connsiteY13" fmla="*/ 9982 h 9982"/>
              <a:gd name="connsiteX14" fmla="*/ 9271 w 9319"/>
              <a:gd name="connsiteY14" fmla="*/ 3744 h 9982"/>
              <a:gd name="connsiteX15" fmla="*/ 9271 w 9319"/>
              <a:gd name="connsiteY15" fmla="*/ 3744 h 9982"/>
              <a:gd name="connsiteX16" fmla="*/ 8494 w 9319"/>
              <a:gd name="connsiteY16" fmla="*/ 4502 h 9982"/>
              <a:gd name="connsiteX17" fmla="*/ 8277 w 9319"/>
              <a:gd name="connsiteY17" fmla="*/ 4709 h 9982"/>
              <a:gd name="connsiteX18" fmla="*/ 8135 w 9319"/>
              <a:gd name="connsiteY18" fmla="*/ 4844 h 9982"/>
              <a:gd name="connsiteX19" fmla="*/ 7804 w 9319"/>
              <a:gd name="connsiteY19" fmla="*/ 4525 h 9982"/>
              <a:gd name="connsiteX20" fmla="*/ 7765 w 9319"/>
              <a:gd name="connsiteY20" fmla="*/ 4502 h 9982"/>
              <a:gd name="connsiteX21" fmla="*/ 6989 w 9319"/>
              <a:gd name="connsiteY21" fmla="*/ 3744 h 9982"/>
              <a:gd name="connsiteX22" fmla="*/ 6989 w 9319"/>
              <a:gd name="connsiteY22" fmla="*/ 3523 h 9982"/>
              <a:gd name="connsiteX23" fmla="*/ 7105 w 9319"/>
              <a:gd name="connsiteY23" fmla="*/ 3401 h 9982"/>
              <a:gd name="connsiteX24" fmla="*/ 7347 w 9319"/>
              <a:gd name="connsiteY24" fmla="*/ 3401 h 9982"/>
              <a:gd name="connsiteX25" fmla="*/ 7919 w 9319"/>
              <a:gd name="connsiteY25" fmla="*/ 3951 h 9982"/>
              <a:gd name="connsiteX26" fmla="*/ 7919 w 9319"/>
              <a:gd name="connsiteY26" fmla="*/ 3865 h 9982"/>
              <a:gd name="connsiteX27" fmla="*/ 7754 w 9319"/>
              <a:gd name="connsiteY27" fmla="*/ 3106 h 9982"/>
              <a:gd name="connsiteX28" fmla="*/ 5881 w 9319"/>
              <a:gd name="connsiteY28" fmla="*/ 1908 h 9982"/>
              <a:gd name="connsiteX29" fmla="*/ 4212 w 9319"/>
              <a:gd name="connsiteY29" fmla="*/ 2752 h 9982"/>
              <a:gd name="connsiteX30" fmla="*/ 3843 w 9319"/>
              <a:gd name="connsiteY30" fmla="*/ 2397 h 9982"/>
              <a:gd name="connsiteX31" fmla="*/ 5881 w 9319"/>
              <a:gd name="connsiteY31" fmla="*/ 1417 h 9982"/>
              <a:gd name="connsiteX32" fmla="*/ 8352 w 9319"/>
              <a:gd name="connsiteY32" fmla="*/ 3254 h 9982"/>
              <a:gd name="connsiteX33" fmla="*/ 8430 w 9319"/>
              <a:gd name="connsiteY33" fmla="*/ 3865 h 9982"/>
              <a:gd name="connsiteX34" fmla="*/ 8913 w 9319"/>
              <a:gd name="connsiteY34" fmla="*/ 3401 h 9982"/>
              <a:gd name="connsiteX35" fmla="*/ 9158 w 9319"/>
              <a:gd name="connsiteY35" fmla="*/ 3401 h 9982"/>
              <a:gd name="connsiteX36" fmla="*/ 9271 w 9319"/>
              <a:gd name="connsiteY36" fmla="*/ 3523 h 9982"/>
              <a:gd name="connsiteX37" fmla="*/ 9271 w 9319"/>
              <a:gd name="connsiteY37" fmla="*/ 3744 h 9982"/>
              <a:gd name="connsiteX38" fmla="*/ 3958 w 9319"/>
              <a:gd name="connsiteY38" fmla="*/ 3205 h 9982"/>
              <a:gd name="connsiteX39" fmla="*/ 3958 w 9319"/>
              <a:gd name="connsiteY39" fmla="*/ 3205 h 9982"/>
              <a:gd name="connsiteX40" fmla="*/ 3624 w 9319"/>
              <a:gd name="connsiteY40" fmla="*/ 2887 h 9982"/>
              <a:gd name="connsiteX41" fmla="*/ 3486 w 9319"/>
              <a:gd name="connsiteY41" fmla="*/ 3020 h 9982"/>
              <a:gd name="connsiteX42" fmla="*/ 3269 w 9319"/>
              <a:gd name="connsiteY42" fmla="*/ 3231 h 9982"/>
              <a:gd name="connsiteX43" fmla="*/ 2492 w 9319"/>
              <a:gd name="connsiteY43" fmla="*/ 3987 h 9982"/>
              <a:gd name="connsiteX44" fmla="*/ 2492 w 9319"/>
              <a:gd name="connsiteY44" fmla="*/ 4208 h 9982"/>
              <a:gd name="connsiteX45" fmla="*/ 2603 w 9319"/>
              <a:gd name="connsiteY45" fmla="*/ 4330 h 9982"/>
              <a:gd name="connsiteX46" fmla="*/ 2849 w 9319"/>
              <a:gd name="connsiteY46" fmla="*/ 4330 h 9982"/>
              <a:gd name="connsiteX47" fmla="*/ 3332 w 9319"/>
              <a:gd name="connsiteY47" fmla="*/ 3865 h 9982"/>
              <a:gd name="connsiteX48" fmla="*/ 3409 w 9319"/>
              <a:gd name="connsiteY48" fmla="*/ 4476 h 9982"/>
              <a:gd name="connsiteX49" fmla="*/ 5881 w 9319"/>
              <a:gd name="connsiteY49" fmla="*/ 6312 h 9982"/>
              <a:gd name="connsiteX50" fmla="*/ 7919 w 9319"/>
              <a:gd name="connsiteY50" fmla="*/ 5333 h 9982"/>
              <a:gd name="connsiteX51" fmla="*/ 7550 w 9319"/>
              <a:gd name="connsiteY51" fmla="*/ 4979 h 9982"/>
              <a:gd name="connsiteX52" fmla="*/ 5881 w 9319"/>
              <a:gd name="connsiteY52" fmla="*/ 5821 h 9982"/>
              <a:gd name="connsiteX53" fmla="*/ 4006 w 9319"/>
              <a:gd name="connsiteY53" fmla="*/ 4623 h 9982"/>
              <a:gd name="connsiteX54" fmla="*/ 3843 w 9319"/>
              <a:gd name="connsiteY54" fmla="*/ 3865 h 9982"/>
              <a:gd name="connsiteX55" fmla="*/ 3843 w 9319"/>
              <a:gd name="connsiteY55" fmla="*/ 3779 h 9982"/>
              <a:gd name="connsiteX56" fmla="*/ 4416 w 9319"/>
              <a:gd name="connsiteY56" fmla="*/ 4330 h 9982"/>
              <a:gd name="connsiteX57" fmla="*/ 4658 w 9319"/>
              <a:gd name="connsiteY57" fmla="*/ 4330 h 9982"/>
              <a:gd name="connsiteX58" fmla="*/ 4771 w 9319"/>
              <a:gd name="connsiteY58" fmla="*/ 4208 h 9982"/>
              <a:gd name="connsiteX59" fmla="*/ 4771 w 9319"/>
              <a:gd name="connsiteY59" fmla="*/ 3987 h 9982"/>
              <a:gd name="connsiteX60" fmla="*/ 3992 w 9319"/>
              <a:gd name="connsiteY60" fmla="*/ 3231 h 9982"/>
              <a:gd name="connsiteX61" fmla="*/ 3958 w 9319"/>
              <a:gd name="connsiteY61" fmla="*/ 3205 h 9982"/>
              <a:gd name="connsiteX0" fmla="*/ 0 w 9980"/>
              <a:gd name="connsiteY0" fmla="*/ 6617 h 9558"/>
              <a:gd name="connsiteX1" fmla="*/ 271 w 9980"/>
              <a:gd name="connsiteY1" fmla="*/ 0 h 9558"/>
              <a:gd name="connsiteX2" fmla="*/ 0 w 9980"/>
              <a:gd name="connsiteY2" fmla="*/ 6617 h 9558"/>
              <a:gd name="connsiteX3" fmla="*/ 8820 w 9980"/>
              <a:gd name="connsiteY3" fmla="*/ 9558 h 9558"/>
              <a:gd name="connsiteX4" fmla="*/ 8820 w 9980"/>
              <a:gd name="connsiteY4" fmla="*/ 9558 h 9558"/>
              <a:gd name="connsiteX5" fmla="*/ 3758 w 9980"/>
              <a:gd name="connsiteY5" fmla="*/ 9558 h 9558"/>
              <a:gd name="connsiteX6" fmla="*/ 3609 w 9980"/>
              <a:gd name="connsiteY6" fmla="*/ 9374 h 9558"/>
              <a:gd name="connsiteX7" fmla="*/ 3774 w 9980"/>
              <a:gd name="connsiteY7" fmla="*/ 8761 h 9558"/>
              <a:gd name="connsiteX8" fmla="*/ 4035 w 9980"/>
              <a:gd name="connsiteY8" fmla="*/ 8577 h 9558"/>
              <a:gd name="connsiteX9" fmla="*/ 8545 w 9980"/>
              <a:gd name="connsiteY9" fmla="*/ 8577 h 9558"/>
              <a:gd name="connsiteX10" fmla="*/ 8806 w 9980"/>
              <a:gd name="connsiteY10" fmla="*/ 8761 h 9558"/>
              <a:gd name="connsiteX11" fmla="*/ 8971 w 9980"/>
              <a:gd name="connsiteY11" fmla="*/ 9374 h 9558"/>
              <a:gd name="connsiteX12" fmla="*/ 8820 w 9980"/>
              <a:gd name="connsiteY12" fmla="*/ 9558 h 9558"/>
              <a:gd name="connsiteX13" fmla="*/ 9928 w 9980"/>
              <a:gd name="connsiteY13" fmla="*/ 3309 h 9558"/>
              <a:gd name="connsiteX14" fmla="*/ 9928 w 9980"/>
              <a:gd name="connsiteY14" fmla="*/ 3309 h 9558"/>
              <a:gd name="connsiteX15" fmla="*/ 9095 w 9980"/>
              <a:gd name="connsiteY15" fmla="*/ 4068 h 9558"/>
              <a:gd name="connsiteX16" fmla="*/ 8862 w 9980"/>
              <a:gd name="connsiteY16" fmla="*/ 4275 h 9558"/>
              <a:gd name="connsiteX17" fmla="*/ 8709 w 9980"/>
              <a:gd name="connsiteY17" fmla="*/ 4411 h 9558"/>
              <a:gd name="connsiteX18" fmla="*/ 8354 w 9980"/>
              <a:gd name="connsiteY18" fmla="*/ 4091 h 9558"/>
              <a:gd name="connsiteX19" fmla="*/ 8312 w 9980"/>
              <a:gd name="connsiteY19" fmla="*/ 4068 h 9558"/>
              <a:gd name="connsiteX20" fmla="*/ 7480 w 9980"/>
              <a:gd name="connsiteY20" fmla="*/ 3309 h 9558"/>
              <a:gd name="connsiteX21" fmla="*/ 7480 w 9980"/>
              <a:gd name="connsiteY21" fmla="*/ 3087 h 9558"/>
              <a:gd name="connsiteX22" fmla="*/ 7604 w 9980"/>
              <a:gd name="connsiteY22" fmla="*/ 2965 h 9558"/>
              <a:gd name="connsiteX23" fmla="*/ 7864 w 9980"/>
              <a:gd name="connsiteY23" fmla="*/ 2965 h 9558"/>
              <a:gd name="connsiteX24" fmla="*/ 8478 w 9980"/>
              <a:gd name="connsiteY24" fmla="*/ 3516 h 9558"/>
              <a:gd name="connsiteX25" fmla="*/ 8478 w 9980"/>
              <a:gd name="connsiteY25" fmla="*/ 3430 h 9558"/>
              <a:gd name="connsiteX26" fmla="*/ 8301 w 9980"/>
              <a:gd name="connsiteY26" fmla="*/ 2670 h 9558"/>
              <a:gd name="connsiteX27" fmla="*/ 6291 w 9980"/>
              <a:gd name="connsiteY27" fmla="*/ 1469 h 9558"/>
              <a:gd name="connsiteX28" fmla="*/ 4500 w 9980"/>
              <a:gd name="connsiteY28" fmla="*/ 2315 h 9558"/>
              <a:gd name="connsiteX29" fmla="*/ 4104 w 9980"/>
              <a:gd name="connsiteY29" fmla="*/ 1959 h 9558"/>
              <a:gd name="connsiteX30" fmla="*/ 6291 w 9980"/>
              <a:gd name="connsiteY30" fmla="*/ 978 h 9558"/>
              <a:gd name="connsiteX31" fmla="*/ 8942 w 9980"/>
              <a:gd name="connsiteY31" fmla="*/ 2818 h 9558"/>
              <a:gd name="connsiteX32" fmla="*/ 9026 w 9980"/>
              <a:gd name="connsiteY32" fmla="*/ 3430 h 9558"/>
              <a:gd name="connsiteX33" fmla="*/ 9544 w 9980"/>
              <a:gd name="connsiteY33" fmla="*/ 2965 h 9558"/>
              <a:gd name="connsiteX34" fmla="*/ 9807 w 9980"/>
              <a:gd name="connsiteY34" fmla="*/ 2965 h 9558"/>
              <a:gd name="connsiteX35" fmla="*/ 9928 w 9980"/>
              <a:gd name="connsiteY35" fmla="*/ 3087 h 9558"/>
              <a:gd name="connsiteX36" fmla="*/ 9928 w 9980"/>
              <a:gd name="connsiteY36" fmla="*/ 3309 h 9558"/>
              <a:gd name="connsiteX37" fmla="*/ 4227 w 9980"/>
              <a:gd name="connsiteY37" fmla="*/ 2769 h 9558"/>
              <a:gd name="connsiteX38" fmla="*/ 4227 w 9980"/>
              <a:gd name="connsiteY38" fmla="*/ 2769 h 9558"/>
              <a:gd name="connsiteX39" fmla="*/ 3869 w 9980"/>
              <a:gd name="connsiteY39" fmla="*/ 2450 h 9558"/>
              <a:gd name="connsiteX40" fmla="*/ 3721 w 9980"/>
              <a:gd name="connsiteY40" fmla="*/ 2583 h 9558"/>
              <a:gd name="connsiteX41" fmla="*/ 3488 w 9980"/>
              <a:gd name="connsiteY41" fmla="*/ 2795 h 9558"/>
              <a:gd name="connsiteX42" fmla="*/ 2654 w 9980"/>
              <a:gd name="connsiteY42" fmla="*/ 3552 h 9558"/>
              <a:gd name="connsiteX43" fmla="*/ 2654 w 9980"/>
              <a:gd name="connsiteY43" fmla="*/ 3774 h 9558"/>
              <a:gd name="connsiteX44" fmla="*/ 2773 w 9980"/>
              <a:gd name="connsiteY44" fmla="*/ 3896 h 9558"/>
              <a:gd name="connsiteX45" fmla="*/ 3037 w 9980"/>
              <a:gd name="connsiteY45" fmla="*/ 3896 h 9558"/>
              <a:gd name="connsiteX46" fmla="*/ 3555 w 9980"/>
              <a:gd name="connsiteY46" fmla="*/ 3430 h 9558"/>
              <a:gd name="connsiteX47" fmla="*/ 3638 w 9980"/>
              <a:gd name="connsiteY47" fmla="*/ 4042 h 9558"/>
              <a:gd name="connsiteX48" fmla="*/ 6291 w 9980"/>
              <a:gd name="connsiteY48" fmla="*/ 5881 h 9558"/>
              <a:gd name="connsiteX49" fmla="*/ 8478 w 9980"/>
              <a:gd name="connsiteY49" fmla="*/ 4901 h 9558"/>
              <a:gd name="connsiteX50" fmla="*/ 8082 w 9980"/>
              <a:gd name="connsiteY50" fmla="*/ 4546 h 9558"/>
              <a:gd name="connsiteX51" fmla="*/ 6291 w 9980"/>
              <a:gd name="connsiteY51" fmla="*/ 5389 h 9558"/>
              <a:gd name="connsiteX52" fmla="*/ 4279 w 9980"/>
              <a:gd name="connsiteY52" fmla="*/ 4189 h 9558"/>
              <a:gd name="connsiteX53" fmla="*/ 4104 w 9980"/>
              <a:gd name="connsiteY53" fmla="*/ 3430 h 9558"/>
              <a:gd name="connsiteX54" fmla="*/ 4104 w 9980"/>
              <a:gd name="connsiteY54" fmla="*/ 3344 h 9558"/>
              <a:gd name="connsiteX55" fmla="*/ 4719 w 9980"/>
              <a:gd name="connsiteY55" fmla="*/ 3896 h 9558"/>
              <a:gd name="connsiteX56" fmla="*/ 4978 w 9980"/>
              <a:gd name="connsiteY56" fmla="*/ 3896 h 9558"/>
              <a:gd name="connsiteX57" fmla="*/ 5100 w 9980"/>
              <a:gd name="connsiteY57" fmla="*/ 3774 h 9558"/>
              <a:gd name="connsiteX58" fmla="*/ 5100 w 9980"/>
              <a:gd name="connsiteY58" fmla="*/ 3552 h 9558"/>
              <a:gd name="connsiteX59" fmla="*/ 4264 w 9980"/>
              <a:gd name="connsiteY59" fmla="*/ 2795 h 9558"/>
              <a:gd name="connsiteX60" fmla="*/ 4227 w 9980"/>
              <a:gd name="connsiteY60" fmla="*/ 2769 h 9558"/>
              <a:gd name="connsiteX0" fmla="*/ 6233 w 7395"/>
              <a:gd name="connsiteY0" fmla="*/ 8977 h 8977"/>
              <a:gd name="connsiteX1" fmla="*/ 6233 w 7395"/>
              <a:gd name="connsiteY1" fmla="*/ 8977 h 8977"/>
              <a:gd name="connsiteX2" fmla="*/ 1161 w 7395"/>
              <a:gd name="connsiteY2" fmla="*/ 8977 h 8977"/>
              <a:gd name="connsiteX3" fmla="*/ 1011 w 7395"/>
              <a:gd name="connsiteY3" fmla="*/ 8784 h 8977"/>
              <a:gd name="connsiteX4" fmla="*/ 1177 w 7395"/>
              <a:gd name="connsiteY4" fmla="*/ 8143 h 8977"/>
              <a:gd name="connsiteX5" fmla="*/ 1438 w 7395"/>
              <a:gd name="connsiteY5" fmla="*/ 7951 h 8977"/>
              <a:gd name="connsiteX6" fmla="*/ 5957 w 7395"/>
              <a:gd name="connsiteY6" fmla="*/ 7951 h 8977"/>
              <a:gd name="connsiteX7" fmla="*/ 6219 w 7395"/>
              <a:gd name="connsiteY7" fmla="*/ 8143 h 8977"/>
              <a:gd name="connsiteX8" fmla="*/ 6384 w 7395"/>
              <a:gd name="connsiteY8" fmla="*/ 8784 h 8977"/>
              <a:gd name="connsiteX9" fmla="*/ 6233 w 7395"/>
              <a:gd name="connsiteY9" fmla="*/ 8977 h 8977"/>
              <a:gd name="connsiteX10" fmla="*/ 7343 w 7395"/>
              <a:gd name="connsiteY10" fmla="*/ 2439 h 8977"/>
              <a:gd name="connsiteX11" fmla="*/ 7343 w 7395"/>
              <a:gd name="connsiteY11" fmla="*/ 2439 h 8977"/>
              <a:gd name="connsiteX12" fmla="*/ 6508 w 7395"/>
              <a:gd name="connsiteY12" fmla="*/ 3233 h 8977"/>
              <a:gd name="connsiteX13" fmla="*/ 6275 w 7395"/>
              <a:gd name="connsiteY13" fmla="*/ 3450 h 8977"/>
              <a:gd name="connsiteX14" fmla="*/ 6121 w 7395"/>
              <a:gd name="connsiteY14" fmla="*/ 3592 h 8977"/>
              <a:gd name="connsiteX15" fmla="*/ 5766 w 7395"/>
              <a:gd name="connsiteY15" fmla="*/ 3257 h 8977"/>
              <a:gd name="connsiteX16" fmla="*/ 5724 w 7395"/>
              <a:gd name="connsiteY16" fmla="*/ 3233 h 8977"/>
              <a:gd name="connsiteX17" fmla="*/ 4890 w 7395"/>
              <a:gd name="connsiteY17" fmla="*/ 2439 h 8977"/>
              <a:gd name="connsiteX18" fmla="*/ 4890 w 7395"/>
              <a:gd name="connsiteY18" fmla="*/ 2207 h 8977"/>
              <a:gd name="connsiteX19" fmla="*/ 5014 w 7395"/>
              <a:gd name="connsiteY19" fmla="*/ 2079 h 8977"/>
              <a:gd name="connsiteX20" fmla="*/ 5275 w 7395"/>
              <a:gd name="connsiteY20" fmla="*/ 2079 h 8977"/>
              <a:gd name="connsiteX21" fmla="*/ 5890 w 7395"/>
              <a:gd name="connsiteY21" fmla="*/ 2656 h 8977"/>
              <a:gd name="connsiteX22" fmla="*/ 5890 w 7395"/>
              <a:gd name="connsiteY22" fmla="*/ 2566 h 8977"/>
              <a:gd name="connsiteX23" fmla="*/ 5713 w 7395"/>
              <a:gd name="connsiteY23" fmla="*/ 1770 h 8977"/>
              <a:gd name="connsiteX24" fmla="*/ 3699 w 7395"/>
              <a:gd name="connsiteY24" fmla="*/ 514 h 8977"/>
              <a:gd name="connsiteX25" fmla="*/ 1904 w 7395"/>
              <a:gd name="connsiteY25" fmla="*/ 1399 h 8977"/>
              <a:gd name="connsiteX26" fmla="*/ 1507 w 7395"/>
              <a:gd name="connsiteY26" fmla="*/ 1027 h 8977"/>
              <a:gd name="connsiteX27" fmla="*/ 3699 w 7395"/>
              <a:gd name="connsiteY27" fmla="*/ 0 h 8977"/>
              <a:gd name="connsiteX28" fmla="*/ 6355 w 7395"/>
              <a:gd name="connsiteY28" fmla="*/ 1925 h 8977"/>
              <a:gd name="connsiteX29" fmla="*/ 6439 w 7395"/>
              <a:gd name="connsiteY29" fmla="*/ 2566 h 8977"/>
              <a:gd name="connsiteX30" fmla="*/ 6958 w 7395"/>
              <a:gd name="connsiteY30" fmla="*/ 2079 h 8977"/>
              <a:gd name="connsiteX31" fmla="*/ 7222 w 7395"/>
              <a:gd name="connsiteY31" fmla="*/ 2079 h 8977"/>
              <a:gd name="connsiteX32" fmla="*/ 7343 w 7395"/>
              <a:gd name="connsiteY32" fmla="*/ 2207 h 8977"/>
              <a:gd name="connsiteX33" fmla="*/ 7343 w 7395"/>
              <a:gd name="connsiteY33" fmla="*/ 2439 h 8977"/>
              <a:gd name="connsiteX34" fmla="*/ 1630 w 7395"/>
              <a:gd name="connsiteY34" fmla="*/ 1874 h 8977"/>
              <a:gd name="connsiteX35" fmla="*/ 1630 w 7395"/>
              <a:gd name="connsiteY35" fmla="*/ 1874 h 8977"/>
              <a:gd name="connsiteX36" fmla="*/ 1272 w 7395"/>
              <a:gd name="connsiteY36" fmla="*/ 1540 h 8977"/>
              <a:gd name="connsiteX37" fmla="*/ 1123 w 7395"/>
              <a:gd name="connsiteY37" fmla="*/ 1679 h 8977"/>
              <a:gd name="connsiteX38" fmla="*/ 890 w 7395"/>
              <a:gd name="connsiteY38" fmla="*/ 1901 h 8977"/>
              <a:gd name="connsiteX39" fmla="*/ 54 w 7395"/>
              <a:gd name="connsiteY39" fmla="*/ 2693 h 8977"/>
              <a:gd name="connsiteX40" fmla="*/ 54 w 7395"/>
              <a:gd name="connsiteY40" fmla="*/ 2926 h 8977"/>
              <a:gd name="connsiteX41" fmla="*/ 174 w 7395"/>
              <a:gd name="connsiteY41" fmla="*/ 3053 h 8977"/>
              <a:gd name="connsiteX42" fmla="*/ 438 w 7395"/>
              <a:gd name="connsiteY42" fmla="*/ 3053 h 8977"/>
              <a:gd name="connsiteX43" fmla="*/ 957 w 7395"/>
              <a:gd name="connsiteY43" fmla="*/ 2566 h 8977"/>
              <a:gd name="connsiteX44" fmla="*/ 1040 w 7395"/>
              <a:gd name="connsiteY44" fmla="*/ 3206 h 8977"/>
              <a:gd name="connsiteX45" fmla="*/ 3699 w 7395"/>
              <a:gd name="connsiteY45" fmla="*/ 5130 h 8977"/>
              <a:gd name="connsiteX46" fmla="*/ 5890 w 7395"/>
              <a:gd name="connsiteY46" fmla="*/ 4105 h 8977"/>
              <a:gd name="connsiteX47" fmla="*/ 5493 w 7395"/>
              <a:gd name="connsiteY47" fmla="*/ 3733 h 8977"/>
              <a:gd name="connsiteX48" fmla="*/ 3699 w 7395"/>
              <a:gd name="connsiteY48" fmla="*/ 4615 h 8977"/>
              <a:gd name="connsiteX49" fmla="*/ 1683 w 7395"/>
              <a:gd name="connsiteY49" fmla="*/ 3360 h 8977"/>
              <a:gd name="connsiteX50" fmla="*/ 1507 w 7395"/>
              <a:gd name="connsiteY50" fmla="*/ 2566 h 8977"/>
              <a:gd name="connsiteX51" fmla="*/ 1507 w 7395"/>
              <a:gd name="connsiteY51" fmla="*/ 2476 h 8977"/>
              <a:gd name="connsiteX52" fmla="*/ 2123 w 7395"/>
              <a:gd name="connsiteY52" fmla="*/ 3053 h 8977"/>
              <a:gd name="connsiteX53" fmla="*/ 2383 w 7395"/>
              <a:gd name="connsiteY53" fmla="*/ 3053 h 8977"/>
              <a:gd name="connsiteX54" fmla="*/ 2505 w 7395"/>
              <a:gd name="connsiteY54" fmla="*/ 2926 h 8977"/>
              <a:gd name="connsiteX55" fmla="*/ 2505 w 7395"/>
              <a:gd name="connsiteY55" fmla="*/ 2693 h 8977"/>
              <a:gd name="connsiteX56" fmla="*/ 1668 w 7395"/>
              <a:gd name="connsiteY56" fmla="*/ 1901 h 8977"/>
              <a:gd name="connsiteX57" fmla="*/ 1630 w 7395"/>
              <a:gd name="connsiteY57" fmla="*/ 1874 h 8977"/>
              <a:gd name="connsiteX0" fmla="*/ 8429 w 10000"/>
              <a:gd name="connsiteY0" fmla="*/ 10000 h 10000"/>
              <a:gd name="connsiteX1" fmla="*/ 8429 w 10000"/>
              <a:gd name="connsiteY1" fmla="*/ 10000 h 10000"/>
              <a:gd name="connsiteX2" fmla="*/ 1570 w 10000"/>
              <a:gd name="connsiteY2" fmla="*/ 10000 h 10000"/>
              <a:gd name="connsiteX3" fmla="*/ 1367 w 10000"/>
              <a:gd name="connsiteY3" fmla="*/ 9785 h 10000"/>
              <a:gd name="connsiteX4" fmla="*/ 1592 w 10000"/>
              <a:gd name="connsiteY4" fmla="*/ 9071 h 10000"/>
              <a:gd name="connsiteX5" fmla="*/ 1945 w 10000"/>
              <a:gd name="connsiteY5" fmla="*/ 8857 h 10000"/>
              <a:gd name="connsiteX6" fmla="*/ 8055 w 10000"/>
              <a:gd name="connsiteY6" fmla="*/ 8857 h 10000"/>
              <a:gd name="connsiteX7" fmla="*/ 8633 w 10000"/>
              <a:gd name="connsiteY7" fmla="*/ 9785 h 10000"/>
              <a:gd name="connsiteX8" fmla="*/ 8429 w 10000"/>
              <a:gd name="connsiteY8" fmla="*/ 10000 h 10000"/>
              <a:gd name="connsiteX9" fmla="*/ 9930 w 10000"/>
              <a:gd name="connsiteY9" fmla="*/ 2717 h 10000"/>
              <a:gd name="connsiteX10" fmla="*/ 9930 w 10000"/>
              <a:gd name="connsiteY10" fmla="*/ 2717 h 10000"/>
              <a:gd name="connsiteX11" fmla="*/ 8801 w 10000"/>
              <a:gd name="connsiteY11" fmla="*/ 3601 h 10000"/>
              <a:gd name="connsiteX12" fmla="*/ 8485 w 10000"/>
              <a:gd name="connsiteY12" fmla="*/ 3843 h 10000"/>
              <a:gd name="connsiteX13" fmla="*/ 8277 w 10000"/>
              <a:gd name="connsiteY13" fmla="*/ 4001 h 10000"/>
              <a:gd name="connsiteX14" fmla="*/ 7797 w 10000"/>
              <a:gd name="connsiteY14" fmla="*/ 3628 h 10000"/>
              <a:gd name="connsiteX15" fmla="*/ 7740 w 10000"/>
              <a:gd name="connsiteY15" fmla="*/ 3601 h 10000"/>
              <a:gd name="connsiteX16" fmla="*/ 6613 w 10000"/>
              <a:gd name="connsiteY16" fmla="*/ 2717 h 10000"/>
              <a:gd name="connsiteX17" fmla="*/ 6613 w 10000"/>
              <a:gd name="connsiteY17" fmla="*/ 2459 h 10000"/>
              <a:gd name="connsiteX18" fmla="*/ 6780 w 10000"/>
              <a:gd name="connsiteY18" fmla="*/ 2316 h 10000"/>
              <a:gd name="connsiteX19" fmla="*/ 7133 w 10000"/>
              <a:gd name="connsiteY19" fmla="*/ 2316 h 10000"/>
              <a:gd name="connsiteX20" fmla="*/ 7965 w 10000"/>
              <a:gd name="connsiteY20" fmla="*/ 2959 h 10000"/>
              <a:gd name="connsiteX21" fmla="*/ 7965 w 10000"/>
              <a:gd name="connsiteY21" fmla="*/ 2858 h 10000"/>
              <a:gd name="connsiteX22" fmla="*/ 7725 w 10000"/>
              <a:gd name="connsiteY22" fmla="*/ 1972 h 10000"/>
              <a:gd name="connsiteX23" fmla="*/ 5002 w 10000"/>
              <a:gd name="connsiteY23" fmla="*/ 573 h 10000"/>
              <a:gd name="connsiteX24" fmla="*/ 2575 w 10000"/>
              <a:gd name="connsiteY24" fmla="*/ 1558 h 10000"/>
              <a:gd name="connsiteX25" fmla="*/ 2038 w 10000"/>
              <a:gd name="connsiteY25" fmla="*/ 1144 h 10000"/>
              <a:gd name="connsiteX26" fmla="*/ 5002 w 10000"/>
              <a:gd name="connsiteY26" fmla="*/ 0 h 10000"/>
              <a:gd name="connsiteX27" fmla="*/ 8594 w 10000"/>
              <a:gd name="connsiteY27" fmla="*/ 2144 h 10000"/>
              <a:gd name="connsiteX28" fmla="*/ 8707 w 10000"/>
              <a:gd name="connsiteY28" fmla="*/ 2858 h 10000"/>
              <a:gd name="connsiteX29" fmla="*/ 9409 w 10000"/>
              <a:gd name="connsiteY29" fmla="*/ 2316 h 10000"/>
              <a:gd name="connsiteX30" fmla="*/ 9766 w 10000"/>
              <a:gd name="connsiteY30" fmla="*/ 2316 h 10000"/>
              <a:gd name="connsiteX31" fmla="*/ 9930 w 10000"/>
              <a:gd name="connsiteY31" fmla="*/ 2459 h 10000"/>
              <a:gd name="connsiteX32" fmla="*/ 9930 w 10000"/>
              <a:gd name="connsiteY32" fmla="*/ 2717 h 10000"/>
              <a:gd name="connsiteX33" fmla="*/ 2204 w 10000"/>
              <a:gd name="connsiteY33" fmla="*/ 2088 h 10000"/>
              <a:gd name="connsiteX34" fmla="*/ 2204 w 10000"/>
              <a:gd name="connsiteY34" fmla="*/ 2088 h 10000"/>
              <a:gd name="connsiteX35" fmla="*/ 1720 w 10000"/>
              <a:gd name="connsiteY35" fmla="*/ 1715 h 10000"/>
              <a:gd name="connsiteX36" fmla="*/ 1519 w 10000"/>
              <a:gd name="connsiteY36" fmla="*/ 1870 h 10000"/>
              <a:gd name="connsiteX37" fmla="*/ 1204 w 10000"/>
              <a:gd name="connsiteY37" fmla="*/ 2118 h 10000"/>
              <a:gd name="connsiteX38" fmla="*/ 73 w 10000"/>
              <a:gd name="connsiteY38" fmla="*/ 3000 h 10000"/>
              <a:gd name="connsiteX39" fmla="*/ 73 w 10000"/>
              <a:gd name="connsiteY39" fmla="*/ 3259 h 10000"/>
              <a:gd name="connsiteX40" fmla="*/ 235 w 10000"/>
              <a:gd name="connsiteY40" fmla="*/ 3401 h 10000"/>
              <a:gd name="connsiteX41" fmla="*/ 592 w 10000"/>
              <a:gd name="connsiteY41" fmla="*/ 3401 h 10000"/>
              <a:gd name="connsiteX42" fmla="*/ 1294 w 10000"/>
              <a:gd name="connsiteY42" fmla="*/ 2858 h 10000"/>
              <a:gd name="connsiteX43" fmla="*/ 1406 w 10000"/>
              <a:gd name="connsiteY43" fmla="*/ 3571 h 10000"/>
              <a:gd name="connsiteX44" fmla="*/ 5002 w 10000"/>
              <a:gd name="connsiteY44" fmla="*/ 5715 h 10000"/>
              <a:gd name="connsiteX45" fmla="*/ 7965 w 10000"/>
              <a:gd name="connsiteY45" fmla="*/ 4573 h 10000"/>
              <a:gd name="connsiteX46" fmla="*/ 7428 w 10000"/>
              <a:gd name="connsiteY46" fmla="*/ 4158 h 10000"/>
              <a:gd name="connsiteX47" fmla="*/ 5002 w 10000"/>
              <a:gd name="connsiteY47" fmla="*/ 5141 h 10000"/>
              <a:gd name="connsiteX48" fmla="*/ 2276 w 10000"/>
              <a:gd name="connsiteY48" fmla="*/ 3743 h 10000"/>
              <a:gd name="connsiteX49" fmla="*/ 2038 w 10000"/>
              <a:gd name="connsiteY49" fmla="*/ 2858 h 10000"/>
              <a:gd name="connsiteX50" fmla="*/ 2038 w 10000"/>
              <a:gd name="connsiteY50" fmla="*/ 2758 h 10000"/>
              <a:gd name="connsiteX51" fmla="*/ 2871 w 10000"/>
              <a:gd name="connsiteY51" fmla="*/ 3401 h 10000"/>
              <a:gd name="connsiteX52" fmla="*/ 3222 w 10000"/>
              <a:gd name="connsiteY52" fmla="*/ 3401 h 10000"/>
              <a:gd name="connsiteX53" fmla="*/ 3387 w 10000"/>
              <a:gd name="connsiteY53" fmla="*/ 3259 h 10000"/>
              <a:gd name="connsiteX54" fmla="*/ 3387 w 10000"/>
              <a:gd name="connsiteY54" fmla="*/ 3000 h 10000"/>
              <a:gd name="connsiteX55" fmla="*/ 2256 w 10000"/>
              <a:gd name="connsiteY55" fmla="*/ 2118 h 10000"/>
              <a:gd name="connsiteX56" fmla="*/ 2204 w 10000"/>
              <a:gd name="connsiteY56" fmla="*/ 2088 h 10000"/>
              <a:gd name="connsiteX0" fmla="*/ 8633 w 10000"/>
              <a:gd name="connsiteY0" fmla="*/ 9785 h 10000"/>
              <a:gd name="connsiteX1" fmla="*/ 8429 w 10000"/>
              <a:gd name="connsiteY1" fmla="*/ 10000 h 10000"/>
              <a:gd name="connsiteX2" fmla="*/ 1570 w 10000"/>
              <a:gd name="connsiteY2" fmla="*/ 10000 h 10000"/>
              <a:gd name="connsiteX3" fmla="*/ 1367 w 10000"/>
              <a:gd name="connsiteY3" fmla="*/ 9785 h 10000"/>
              <a:gd name="connsiteX4" fmla="*/ 1592 w 10000"/>
              <a:gd name="connsiteY4" fmla="*/ 9071 h 10000"/>
              <a:gd name="connsiteX5" fmla="*/ 1945 w 10000"/>
              <a:gd name="connsiteY5" fmla="*/ 8857 h 10000"/>
              <a:gd name="connsiteX6" fmla="*/ 8055 w 10000"/>
              <a:gd name="connsiteY6" fmla="*/ 8857 h 10000"/>
              <a:gd name="connsiteX7" fmla="*/ 8633 w 10000"/>
              <a:gd name="connsiteY7" fmla="*/ 9785 h 10000"/>
              <a:gd name="connsiteX8" fmla="*/ 9930 w 10000"/>
              <a:gd name="connsiteY8" fmla="*/ 2717 h 10000"/>
              <a:gd name="connsiteX9" fmla="*/ 9930 w 10000"/>
              <a:gd name="connsiteY9" fmla="*/ 2717 h 10000"/>
              <a:gd name="connsiteX10" fmla="*/ 8801 w 10000"/>
              <a:gd name="connsiteY10" fmla="*/ 3601 h 10000"/>
              <a:gd name="connsiteX11" fmla="*/ 8485 w 10000"/>
              <a:gd name="connsiteY11" fmla="*/ 3843 h 10000"/>
              <a:gd name="connsiteX12" fmla="*/ 8277 w 10000"/>
              <a:gd name="connsiteY12" fmla="*/ 4001 h 10000"/>
              <a:gd name="connsiteX13" fmla="*/ 7797 w 10000"/>
              <a:gd name="connsiteY13" fmla="*/ 3628 h 10000"/>
              <a:gd name="connsiteX14" fmla="*/ 7740 w 10000"/>
              <a:gd name="connsiteY14" fmla="*/ 3601 h 10000"/>
              <a:gd name="connsiteX15" fmla="*/ 6613 w 10000"/>
              <a:gd name="connsiteY15" fmla="*/ 2717 h 10000"/>
              <a:gd name="connsiteX16" fmla="*/ 6613 w 10000"/>
              <a:gd name="connsiteY16" fmla="*/ 2459 h 10000"/>
              <a:gd name="connsiteX17" fmla="*/ 6780 w 10000"/>
              <a:gd name="connsiteY17" fmla="*/ 2316 h 10000"/>
              <a:gd name="connsiteX18" fmla="*/ 7133 w 10000"/>
              <a:gd name="connsiteY18" fmla="*/ 2316 h 10000"/>
              <a:gd name="connsiteX19" fmla="*/ 7965 w 10000"/>
              <a:gd name="connsiteY19" fmla="*/ 2959 h 10000"/>
              <a:gd name="connsiteX20" fmla="*/ 7965 w 10000"/>
              <a:gd name="connsiteY20" fmla="*/ 2858 h 10000"/>
              <a:gd name="connsiteX21" fmla="*/ 7725 w 10000"/>
              <a:gd name="connsiteY21" fmla="*/ 1972 h 10000"/>
              <a:gd name="connsiteX22" fmla="*/ 5002 w 10000"/>
              <a:gd name="connsiteY22" fmla="*/ 573 h 10000"/>
              <a:gd name="connsiteX23" fmla="*/ 2575 w 10000"/>
              <a:gd name="connsiteY23" fmla="*/ 1558 h 10000"/>
              <a:gd name="connsiteX24" fmla="*/ 2038 w 10000"/>
              <a:gd name="connsiteY24" fmla="*/ 1144 h 10000"/>
              <a:gd name="connsiteX25" fmla="*/ 5002 w 10000"/>
              <a:gd name="connsiteY25" fmla="*/ 0 h 10000"/>
              <a:gd name="connsiteX26" fmla="*/ 8594 w 10000"/>
              <a:gd name="connsiteY26" fmla="*/ 2144 h 10000"/>
              <a:gd name="connsiteX27" fmla="*/ 8707 w 10000"/>
              <a:gd name="connsiteY27" fmla="*/ 2858 h 10000"/>
              <a:gd name="connsiteX28" fmla="*/ 9409 w 10000"/>
              <a:gd name="connsiteY28" fmla="*/ 2316 h 10000"/>
              <a:gd name="connsiteX29" fmla="*/ 9766 w 10000"/>
              <a:gd name="connsiteY29" fmla="*/ 2316 h 10000"/>
              <a:gd name="connsiteX30" fmla="*/ 9930 w 10000"/>
              <a:gd name="connsiteY30" fmla="*/ 2459 h 10000"/>
              <a:gd name="connsiteX31" fmla="*/ 9930 w 10000"/>
              <a:gd name="connsiteY31" fmla="*/ 2717 h 10000"/>
              <a:gd name="connsiteX32" fmla="*/ 2204 w 10000"/>
              <a:gd name="connsiteY32" fmla="*/ 2088 h 10000"/>
              <a:gd name="connsiteX33" fmla="*/ 2204 w 10000"/>
              <a:gd name="connsiteY33" fmla="*/ 2088 h 10000"/>
              <a:gd name="connsiteX34" fmla="*/ 1720 w 10000"/>
              <a:gd name="connsiteY34" fmla="*/ 1715 h 10000"/>
              <a:gd name="connsiteX35" fmla="*/ 1519 w 10000"/>
              <a:gd name="connsiteY35" fmla="*/ 1870 h 10000"/>
              <a:gd name="connsiteX36" fmla="*/ 1204 w 10000"/>
              <a:gd name="connsiteY36" fmla="*/ 2118 h 10000"/>
              <a:gd name="connsiteX37" fmla="*/ 73 w 10000"/>
              <a:gd name="connsiteY37" fmla="*/ 3000 h 10000"/>
              <a:gd name="connsiteX38" fmla="*/ 73 w 10000"/>
              <a:gd name="connsiteY38" fmla="*/ 3259 h 10000"/>
              <a:gd name="connsiteX39" fmla="*/ 235 w 10000"/>
              <a:gd name="connsiteY39" fmla="*/ 3401 h 10000"/>
              <a:gd name="connsiteX40" fmla="*/ 592 w 10000"/>
              <a:gd name="connsiteY40" fmla="*/ 3401 h 10000"/>
              <a:gd name="connsiteX41" fmla="*/ 1294 w 10000"/>
              <a:gd name="connsiteY41" fmla="*/ 2858 h 10000"/>
              <a:gd name="connsiteX42" fmla="*/ 1406 w 10000"/>
              <a:gd name="connsiteY42" fmla="*/ 3571 h 10000"/>
              <a:gd name="connsiteX43" fmla="*/ 5002 w 10000"/>
              <a:gd name="connsiteY43" fmla="*/ 5715 h 10000"/>
              <a:gd name="connsiteX44" fmla="*/ 7965 w 10000"/>
              <a:gd name="connsiteY44" fmla="*/ 4573 h 10000"/>
              <a:gd name="connsiteX45" fmla="*/ 7428 w 10000"/>
              <a:gd name="connsiteY45" fmla="*/ 4158 h 10000"/>
              <a:gd name="connsiteX46" fmla="*/ 5002 w 10000"/>
              <a:gd name="connsiteY46" fmla="*/ 5141 h 10000"/>
              <a:gd name="connsiteX47" fmla="*/ 2276 w 10000"/>
              <a:gd name="connsiteY47" fmla="*/ 3743 h 10000"/>
              <a:gd name="connsiteX48" fmla="*/ 2038 w 10000"/>
              <a:gd name="connsiteY48" fmla="*/ 2858 h 10000"/>
              <a:gd name="connsiteX49" fmla="*/ 2038 w 10000"/>
              <a:gd name="connsiteY49" fmla="*/ 2758 h 10000"/>
              <a:gd name="connsiteX50" fmla="*/ 2871 w 10000"/>
              <a:gd name="connsiteY50" fmla="*/ 3401 h 10000"/>
              <a:gd name="connsiteX51" fmla="*/ 3222 w 10000"/>
              <a:gd name="connsiteY51" fmla="*/ 3401 h 10000"/>
              <a:gd name="connsiteX52" fmla="*/ 3387 w 10000"/>
              <a:gd name="connsiteY52" fmla="*/ 3259 h 10000"/>
              <a:gd name="connsiteX53" fmla="*/ 3387 w 10000"/>
              <a:gd name="connsiteY53" fmla="*/ 3000 h 10000"/>
              <a:gd name="connsiteX54" fmla="*/ 2256 w 10000"/>
              <a:gd name="connsiteY54" fmla="*/ 2118 h 10000"/>
              <a:gd name="connsiteX55" fmla="*/ 2204 w 10000"/>
              <a:gd name="connsiteY55" fmla="*/ 2088 h 10000"/>
              <a:gd name="connsiteX0" fmla="*/ 8633 w 10000"/>
              <a:gd name="connsiteY0" fmla="*/ 9785 h 10068"/>
              <a:gd name="connsiteX1" fmla="*/ 8429 w 10000"/>
              <a:gd name="connsiteY1" fmla="*/ 10000 h 10068"/>
              <a:gd name="connsiteX2" fmla="*/ 1570 w 10000"/>
              <a:gd name="connsiteY2" fmla="*/ 10000 h 10068"/>
              <a:gd name="connsiteX3" fmla="*/ 1592 w 10000"/>
              <a:gd name="connsiteY3" fmla="*/ 9071 h 10068"/>
              <a:gd name="connsiteX4" fmla="*/ 1945 w 10000"/>
              <a:gd name="connsiteY4" fmla="*/ 8857 h 10068"/>
              <a:gd name="connsiteX5" fmla="*/ 8055 w 10000"/>
              <a:gd name="connsiteY5" fmla="*/ 8857 h 10068"/>
              <a:gd name="connsiteX6" fmla="*/ 8633 w 10000"/>
              <a:gd name="connsiteY6" fmla="*/ 9785 h 10068"/>
              <a:gd name="connsiteX7" fmla="*/ 9930 w 10000"/>
              <a:gd name="connsiteY7" fmla="*/ 2717 h 10068"/>
              <a:gd name="connsiteX8" fmla="*/ 9930 w 10000"/>
              <a:gd name="connsiteY8" fmla="*/ 2717 h 10068"/>
              <a:gd name="connsiteX9" fmla="*/ 8801 w 10000"/>
              <a:gd name="connsiteY9" fmla="*/ 3601 h 10068"/>
              <a:gd name="connsiteX10" fmla="*/ 8485 w 10000"/>
              <a:gd name="connsiteY10" fmla="*/ 3843 h 10068"/>
              <a:gd name="connsiteX11" fmla="*/ 8277 w 10000"/>
              <a:gd name="connsiteY11" fmla="*/ 4001 h 10068"/>
              <a:gd name="connsiteX12" fmla="*/ 7797 w 10000"/>
              <a:gd name="connsiteY12" fmla="*/ 3628 h 10068"/>
              <a:gd name="connsiteX13" fmla="*/ 7740 w 10000"/>
              <a:gd name="connsiteY13" fmla="*/ 3601 h 10068"/>
              <a:gd name="connsiteX14" fmla="*/ 6613 w 10000"/>
              <a:gd name="connsiteY14" fmla="*/ 2717 h 10068"/>
              <a:gd name="connsiteX15" fmla="*/ 6613 w 10000"/>
              <a:gd name="connsiteY15" fmla="*/ 2459 h 10068"/>
              <a:gd name="connsiteX16" fmla="*/ 6780 w 10000"/>
              <a:gd name="connsiteY16" fmla="*/ 2316 h 10068"/>
              <a:gd name="connsiteX17" fmla="*/ 7133 w 10000"/>
              <a:gd name="connsiteY17" fmla="*/ 2316 h 10068"/>
              <a:gd name="connsiteX18" fmla="*/ 7965 w 10000"/>
              <a:gd name="connsiteY18" fmla="*/ 2959 h 10068"/>
              <a:gd name="connsiteX19" fmla="*/ 7965 w 10000"/>
              <a:gd name="connsiteY19" fmla="*/ 2858 h 10068"/>
              <a:gd name="connsiteX20" fmla="*/ 7725 w 10000"/>
              <a:gd name="connsiteY20" fmla="*/ 1972 h 10068"/>
              <a:gd name="connsiteX21" fmla="*/ 5002 w 10000"/>
              <a:gd name="connsiteY21" fmla="*/ 573 h 10068"/>
              <a:gd name="connsiteX22" fmla="*/ 2575 w 10000"/>
              <a:gd name="connsiteY22" fmla="*/ 1558 h 10068"/>
              <a:gd name="connsiteX23" fmla="*/ 2038 w 10000"/>
              <a:gd name="connsiteY23" fmla="*/ 1144 h 10068"/>
              <a:gd name="connsiteX24" fmla="*/ 5002 w 10000"/>
              <a:gd name="connsiteY24" fmla="*/ 0 h 10068"/>
              <a:gd name="connsiteX25" fmla="*/ 8594 w 10000"/>
              <a:gd name="connsiteY25" fmla="*/ 2144 h 10068"/>
              <a:gd name="connsiteX26" fmla="*/ 8707 w 10000"/>
              <a:gd name="connsiteY26" fmla="*/ 2858 h 10068"/>
              <a:gd name="connsiteX27" fmla="*/ 9409 w 10000"/>
              <a:gd name="connsiteY27" fmla="*/ 2316 h 10068"/>
              <a:gd name="connsiteX28" fmla="*/ 9766 w 10000"/>
              <a:gd name="connsiteY28" fmla="*/ 2316 h 10068"/>
              <a:gd name="connsiteX29" fmla="*/ 9930 w 10000"/>
              <a:gd name="connsiteY29" fmla="*/ 2459 h 10068"/>
              <a:gd name="connsiteX30" fmla="*/ 9930 w 10000"/>
              <a:gd name="connsiteY30" fmla="*/ 2717 h 10068"/>
              <a:gd name="connsiteX31" fmla="*/ 2204 w 10000"/>
              <a:gd name="connsiteY31" fmla="*/ 2088 h 10068"/>
              <a:gd name="connsiteX32" fmla="*/ 2204 w 10000"/>
              <a:gd name="connsiteY32" fmla="*/ 2088 h 10068"/>
              <a:gd name="connsiteX33" fmla="*/ 1720 w 10000"/>
              <a:gd name="connsiteY33" fmla="*/ 1715 h 10068"/>
              <a:gd name="connsiteX34" fmla="*/ 1519 w 10000"/>
              <a:gd name="connsiteY34" fmla="*/ 1870 h 10068"/>
              <a:gd name="connsiteX35" fmla="*/ 1204 w 10000"/>
              <a:gd name="connsiteY35" fmla="*/ 2118 h 10068"/>
              <a:gd name="connsiteX36" fmla="*/ 73 w 10000"/>
              <a:gd name="connsiteY36" fmla="*/ 3000 h 10068"/>
              <a:gd name="connsiteX37" fmla="*/ 73 w 10000"/>
              <a:gd name="connsiteY37" fmla="*/ 3259 h 10068"/>
              <a:gd name="connsiteX38" fmla="*/ 235 w 10000"/>
              <a:gd name="connsiteY38" fmla="*/ 3401 h 10068"/>
              <a:gd name="connsiteX39" fmla="*/ 592 w 10000"/>
              <a:gd name="connsiteY39" fmla="*/ 3401 h 10068"/>
              <a:gd name="connsiteX40" fmla="*/ 1294 w 10000"/>
              <a:gd name="connsiteY40" fmla="*/ 2858 h 10068"/>
              <a:gd name="connsiteX41" fmla="*/ 1406 w 10000"/>
              <a:gd name="connsiteY41" fmla="*/ 3571 h 10068"/>
              <a:gd name="connsiteX42" fmla="*/ 5002 w 10000"/>
              <a:gd name="connsiteY42" fmla="*/ 5715 h 10068"/>
              <a:gd name="connsiteX43" fmla="*/ 7965 w 10000"/>
              <a:gd name="connsiteY43" fmla="*/ 4573 h 10068"/>
              <a:gd name="connsiteX44" fmla="*/ 7428 w 10000"/>
              <a:gd name="connsiteY44" fmla="*/ 4158 h 10068"/>
              <a:gd name="connsiteX45" fmla="*/ 5002 w 10000"/>
              <a:gd name="connsiteY45" fmla="*/ 5141 h 10068"/>
              <a:gd name="connsiteX46" fmla="*/ 2276 w 10000"/>
              <a:gd name="connsiteY46" fmla="*/ 3743 h 10068"/>
              <a:gd name="connsiteX47" fmla="*/ 2038 w 10000"/>
              <a:gd name="connsiteY47" fmla="*/ 2858 h 10068"/>
              <a:gd name="connsiteX48" fmla="*/ 2038 w 10000"/>
              <a:gd name="connsiteY48" fmla="*/ 2758 h 10068"/>
              <a:gd name="connsiteX49" fmla="*/ 2871 w 10000"/>
              <a:gd name="connsiteY49" fmla="*/ 3401 h 10068"/>
              <a:gd name="connsiteX50" fmla="*/ 3222 w 10000"/>
              <a:gd name="connsiteY50" fmla="*/ 3401 h 10068"/>
              <a:gd name="connsiteX51" fmla="*/ 3387 w 10000"/>
              <a:gd name="connsiteY51" fmla="*/ 3259 h 10068"/>
              <a:gd name="connsiteX52" fmla="*/ 3387 w 10000"/>
              <a:gd name="connsiteY52" fmla="*/ 3000 h 10068"/>
              <a:gd name="connsiteX53" fmla="*/ 2256 w 10000"/>
              <a:gd name="connsiteY53" fmla="*/ 2118 h 10068"/>
              <a:gd name="connsiteX54" fmla="*/ 2204 w 10000"/>
              <a:gd name="connsiteY54" fmla="*/ 2088 h 10068"/>
              <a:gd name="connsiteX0" fmla="*/ 8633 w 10000"/>
              <a:gd name="connsiteY0" fmla="*/ 9785 h 10068"/>
              <a:gd name="connsiteX1" fmla="*/ 8429 w 10000"/>
              <a:gd name="connsiteY1" fmla="*/ 10000 h 10068"/>
              <a:gd name="connsiteX2" fmla="*/ 1570 w 10000"/>
              <a:gd name="connsiteY2" fmla="*/ 10000 h 10068"/>
              <a:gd name="connsiteX3" fmla="*/ 1592 w 10000"/>
              <a:gd name="connsiteY3" fmla="*/ 9071 h 10068"/>
              <a:gd name="connsiteX4" fmla="*/ 1945 w 10000"/>
              <a:gd name="connsiteY4" fmla="*/ 8857 h 10068"/>
              <a:gd name="connsiteX5" fmla="*/ 8633 w 10000"/>
              <a:gd name="connsiteY5" fmla="*/ 9785 h 10068"/>
              <a:gd name="connsiteX6" fmla="*/ 9930 w 10000"/>
              <a:gd name="connsiteY6" fmla="*/ 2717 h 10068"/>
              <a:gd name="connsiteX7" fmla="*/ 9930 w 10000"/>
              <a:gd name="connsiteY7" fmla="*/ 2717 h 10068"/>
              <a:gd name="connsiteX8" fmla="*/ 8801 w 10000"/>
              <a:gd name="connsiteY8" fmla="*/ 3601 h 10068"/>
              <a:gd name="connsiteX9" fmla="*/ 8485 w 10000"/>
              <a:gd name="connsiteY9" fmla="*/ 3843 h 10068"/>
              <a:gd name="connsiteX10" fmla="*/ 8277 w 10000"/>
              <a:gd name="connsiteY10" fmla="*/ 4001 h 10068"/>
              <a:gd name="connsiteX11" fmla="*/ 7797 w 10000"/>
              <a:gd name="connsiteY11" fmla="*/ 3628 h 10068"/>
              <a:gd name="connsiteX12" fmla="*/ 7740 w 10000"/>
              <a:gd name="connsiteY12" fmla="*/ 3601 h 10068"/>
              <a:gd name="connsiteX13" fmla="*/ 6613 w 10000"/>
              <a:gd name="connsiteY13" fmla="*/ 2717 h 10068"/>
              <a:gd name="connsiteX14" fmla="*/ 6613 w 10000"/>
              <a:gd name="connsiteY14" fmla="*/ 2459 h 10068"/>
              <a:gd name="connsiteX15" fmla="*/ 6780 w 10000"/>
              <a:gd name="connsiteY15" fmla="*/ 2316 h 10068"/>
              <a:gd name="connsiteX16" fmla="*/ 7133 w 10000"/>
              <a:gd name="connsiteY16" fmla="*/ 2316 h 10068"/>
              <a:gd name="connsiteX17" fmla="*/ 7965 w 10000"/>
              <a:gd name="connsiteY17" fmla="*/ 2959 h 10068"/>
              <a:gd name="connsiteX18" fmla="*/ 7965 w 10000"/>
              <a:gd name="connsiteY18" fmla="*/ 2858 h 10068"/>
              <a:gd name="connsiteX19" fmla="*/ 7725 w 10000"/>
              <a:gd name="connsiteY19" fmla="*/ 1972 h 10068"/>
              <a:gd name="connsiteX20" fmla="*/ 5002 w 10000"/>
              <a:gd name="connsiteY20" fmla="*/ 573 h 10068"/>
              <a:gd name="connsiteX21" fmla="*/ 2575 w 10000"/>
              <a:gd name="connsiteY21" fmla="*/ 1558 h 10068"/>
              <a:gd name="connsiteX22" fmla="*/ 2038 w 10000"/>
              <a:gd name="connsiteY22" fmla="*/ 1144 h 10068"/>
              <a:gd name="connsiteX23" fmla="*/ 5002 w 10000"/>
              <a:gd name="connsiteY23" fmla="*/ 0 h 10068"/>
              <a:gd name="connsiteX24" fmla="*/ 8594 w 10000"/>
              <a:gd name="connsiteY24" fmla="*/ 2144 h 10068"/>
              <a:gd name="connsiteX25" fmla="*/ 8707 w 10000"/>
              <a:gd name="connsiteY25" fmla="*/ 2858 h 10068"/>
              <a:gd name="connsiteX26" fmla="*/ 9409 w 10000"/>
              <a:gd name="connsiteY26" fmla="*/ 2316 h 10068"/>
              <a:gd name="connsiteX27" fmla="*/ 9766 w 10000"/>
              <a:gd name="connsiteY27" fmla="*/ 2316 h 10068"/>
              <a:gd name="connsiteX28" fmla="*/ 9930 w 10000"/>
              <a:gd name="connsiteY28" fmla="*/ 2459 h 10068"/>
              <a:gd name="connsiteX29" fmla="*/ 9930 w 10000"/>
              <a:gd name="connsiteY29" fmla="*/ 2717 h 10068"/>
              <a:gd name="connsiteX30" fmla="*/ 2204 w 10000"/>
              <a:gd name="connsiteY30" fmla="*/ 2088 h 10068"/>
              <a:gd name="connsiteX31" fmla="*/ 2204 w 10000"/>
              <a:gd name="connsiteY31" fmla="*/ 2088 h 10068"/>
              <a:gd name="connsiteX32" fmla="*/ 1720 w 10000"/>
              <a:gd name="connsiteY32" fmla="*/ 1715 h 10068"/>
              <a:gd name="connsiteX33" fmla="*/ 1519 w 10000"/>
              <a:gd name="connsiteY33" fmla="*/ 1870 h 10068"/>
              <a:gd name="connsiteX34" fmla="*/ 1204 w 10000"/>
              <a:gd name="connsiteY34" fmla="*/ 2118 h 10068"/>
              <a:gd name="connsiteX35" fmla="*/ 73 w 10000"/>
              <a:gd name="connsiteY35" fmla="*/ 3000 h 10068"/>
              <a:gd name="connsiteX36" fmla="*/ 73 w 10000"/>
              <a:gd name="connsiteY36" fmla="*/ 3259 h 10068"/>
              <a:gd name="connsiteX37" fmla="*/ 235 w 10000"/>
              <a:gd name="connsiteY37" fmla="*/ 3401 h 10068"/>
              <a:gd name="connsiteX38" fmla="*/ 592 w 10000"/>
              <a:gd name="connsiteY38" fmla="*/ 3401 h 10068"/>
              <a:gd name="connsiteX39" fmla="*/ 1294 w 10000"/>
              <a:gd name="connsiteY39" fmla="*/ 2858 h 10068"/>
              <a:gd name="connsiteX40" fmla="*/ 1406 w 10000"/>
              <a:gd name="connsiteY40" fmla="*/ 3571 h 10068"/>
              <a:gd name="connsiteX41" fmla="*/ 5002 w 10000"/>
              <a:gd name="connsiteY41" fmla="*/ 5715 h 10068"/>
              <a:gd name="connsiteX42" fmla="*/ 7965 w 10000"/>
              <a:gd name="connsiteY42" fmla="*/ 4573 h 10068"/>
              <a:gd name="connsiteX43" fmla="*/ 7428 w 10000"/>
              <a:gd name="connsiteY43" fmla="*/ 4158 h 10068"/>
              <a:gd name="connsiteX44" fmla="*/ 5002 w 10000"/>
              <a:gd name="connsiteY44" fmla="*/ 5141 h 10068"/>
              <a:gd name="connsiteX45" fmla="*/ 2276 w 10000"/>
              <a:gd name="connsiteY45" fmla="*/ 3743 h 10068"/>
              <a:gd name="connsiteX46" fmla="*/ 2038 w 10000"/>
              <a:gd name="connsiteY46" fmla="*/ 2858 h 10068"/>
              <a:gd name="connsiteX47" fmla="*/ 2038 w 10000"/>
              <a:gd name="connsiteY47" fmla="*/ 2758 h 10068"/>
              <a:gd name="connsiteX48" fmla="*/ 2871 w 10000"/>
              <a:gd name="connsiteY48" fmla="*/ 3401 h 10068"/>
              <a:gd name="connsiteX49" fmla="*/ 3222 w 10000"/>
              <a:gd name="connsiteY49" fmla="*/ 3401 h 10068"/>
              <a:gd name="connsiteX50" fmla="*/ 3387 w 10000"/>
              <a:gd name="connsiteY50" fmla="*/ 3259 h 10068"/>
              <a:gd name="connsiteX51" fmla="*/ 3387 w 10000"/>
              <a:gd name="connsiteY51" fmla="*/ 3000 h 10068"/>
              <a:gd name="connsiteX52" fmla="*/ 2256 w 10000"/>
              <a:gd name="connsiteY52" fmla="*/ 2118 h 10068"/>
              <a:gd name="connsiteX53" fmla="*/ 2204 w 10000"/>
              <a:gd name="connsiteY53" fmla="*/ 2088 h 10068"/>
              <a:gd name="connsiteX0" fmla="*/ 1945 w 10000"/>
              <a:gd name="connsiteY0" fmla="*/ 8857 h 10130"/>
              <a:gd name="connsiteX1" fmla="*/ 8429 w 10000"/>
              <a:gd name="connsiteY1" fmla="*/ 10000 h 10130"/>
              <a:gd name="connsiteX2" fmla="*/ 1570 w 10000"/>
              <a:gd name="connsiteY2" fmla="*/ 10000 h 10130"/>
              <a:gd name="connsiteX3" fmla="*/ 1592 w 10000"/>
              <a:gd name="connsiteY3" fmla="*/ 9071 h 10130"/>
              <a:gd name="connsiteX4" fmla="*/ 1945 w 10000"/>
              <a:gd name="connsiteY4" fmla="*/ 8857 h 10130"/>
              <a:gd name="connsiteX5" fmla="*/ 9930 w 10000"/>
              <a:gd name="connsiteY5" fmla="*/ 2717 h 10130"/>
              <a:gd name="connsiteX6" fmla="*/ 9930 w 10000"/>
              <a:gd name="connsiteY6" fmla="*/ 2717 h 10130"/>
              <a:gd name="connsiteX7" fmla="*/ 8801 w 10000"/>
              <a:gd name="connsiteY7" fmla="*/ 3601 h 10130"/>
              <a:gd name="connsiteX8" fmla="*/ 8485 w 10000"/>
              <a:gd name="connsiteY8" fmla="*/ 3843 h 10130"/>
              <a:gd name="connsiteX9" fmla="*/ 8277 w 10000"/>
              <a:gd name="connsiteY9" fmla="*/ 4001 h 10130"/>
              <a:gd name="connsiteX10" fmla="*/ 7797 w 10000"/>
              <a:gd name="connsiteY10" fmla="*/ 3628 h 10130"/>
              <a:gd name="connsiteX11" fmla="*/ 7740 w 10000"/>
              <a:gd name="connsiteY11" fmla="*/ 3601 h 10130"/>
              <a:gd name="connsiteX12" fmla="*/ 6613 w 10000"/>
              <a:gd name="connsiteY12" fmla="*/ 2717 h 10130"/>
              <a:gd name="connsiteX13" fmla="*/ 6613 w 10000"/>
              <a:gd name="connsiteY13" fmla="*/ 2459 h 10130"/>
              <a:gd name="connsiteX14" fmla="*/ 6780 w 10000"/>
              <a:gd name="connsiteY14" fmla="*/ 2316 h 10130"/>
              <a:gd name="connsiteX15" fmla="*/ 7133 w 10000"/>
              <a:gd name="connsiteY15" fmla="*/ 2316 h 10130"/>
              <a:gd name="connsiteX16" fmla="*/ 7965 w 10000"/>
              <a:gd name="connsiteY16" fmla="*/ 2959 h 10130"/>
              <a:gd name="connsiteX17" fmla="*/ 7965 w 10000"/>
              <a:gd name="connsiteY17" fmla="*/ 2858 h 10130"/>
              <a:gd name="connsiteX18" fmla="*/ 7725 w 10000"/>
              <a:gd name="connsiteY18" fmla="*/ 1972 h 10130"/>
              <a:gd name="connsiteX19" fmla="*/ 5002 w 10000"/>
              <a:gd name="connsiteY19" fmla="*/ 573 h 10130"/>
              <a:gd name="connsiteX20" fmla="*/ 2575 w 10000"/>
              <a:gd name="connsiteY20" fmla="*/ 1558 h 10130"/>
              <a:gd name="connsiteX21" fmla="*/ 2038 w 10000"/>
              <a:gd name="connsiteY21" fmla="*/ 1144 h 10130"/>
              <a:gd name="connsiteX22" fmla="*/ 5002 w 10000"/>
              <a:gd name="connsiteY22" fmla="*/ 0 h 10130"/>
              <a:gd name="connsiteX23" fmla="*/ 8594 w 10000"/>
              <a:gd name="connsiteY23" fmla="*/ 2144 h 10130"/>
              <a:gd name="connsiteX24" fmla="*/ 8707 w 10000"/>
              <a:gd name="connsiteY24" fmla="*/ 2858 h 10130"/>
              <a:gd name="connsiteX25" fmla="*/ 9409 w 10000"/>
              <a:gd name="connsiteY25" fmla="*/ 2316 h 10130"/>
              <a:gd name="connsiteX26" fmla="*/ 9766 w 10000"/>
              <a:gd name="connsiteY26" fmla="*/ 2316 h 10130"/>
              <a:gd name="connsiteX27" fmla="*/ 9930 w 10000"/>
              <a:gd name="connsiteY27" fmla="*/ 2459 h 10130"/>
              <a:gd name="connsiteX28" fmla="*/ 9930 w 10000"/>
              <a:gd name="connsiteY28" fmla="*/ 2717 h 10130"/>
              <a:gd name="connsiteX29" fmla="*/ 2204 w 10000"/>
              <a:gd name="connsiteY29" fmla="*/ 2088 h 10130"/>
              <a:gd name="connsiteX30" fmla="*/ 2204 w 10000"/>
              <a:gd name="connsiteY30" fmla="*/ 2088 h 10130"/>
              <a:gd name="connsiteX31" fmla="*/ 1720 w 10000"/>
              <a:gd name="connsiteY31" fmla="*/ 1715 h 10130"/>
              <a:gd name="connsiteX32" fmla="*/ 1519 w 10000"/>
              <a:gd name="connsiteY32" fmla="*/ 1870 h 10130"/>
              <a:gd name="connsiteX33" fmla="*/ 1204 w 10000"/>
              <a:gd name="connsiteY33" fmla="*/ 2118 h 10130"/>
              <a:gd name="connsiteX34" fmla="*/ 73 w 10000"/>
              <a:gd name="connsiteY34" fmla="*/ 3000 h 10130"/>
              <a:gd name="connsiteX35" fmla="*/ 73 w 10000"/>
              <a:gd name="connsiteY35" fmla="*/ 3259 h 10130"/>
              <a:gd name="connsiteX36" fmla="*/ 235 w 10000"/>
              <a:gd name="connsiteY36" fmla="*/ 3401 h 10130"/>
              <a:gd name="connsiteX37" fmla="*/ 592 w 10000"/>
              <a:gd name="connsiteY37" fmla="*/ 3401 h 10130"/>
              <a:gd name="connsiteX38" fmla="*/ 1294 w 10000"/>
              <a:gd name="connsiteY38" fmla="*/ 2858 h 10130"/>
              <a:gd name="connsiteX39" fmla="*/ 1406 w 10000"/>
              <a:gd name="connsiteY39" fmla="*/ 3571 h 10130"/>
              <a:gd name="connsiteX40" fmla="*/ 5002 w 10000"/>
              <a:gd name="connsiteY40" fmla="*/ 5715 h 10130"/>
              <a:gd name="connsiteX41" fmla="*/ 7965 w 10000"/>
              <a:gd name="connsiteY41" fmla="*/ 4573 h 10130"/>
              <a:gd name="connsiteX42" fmla="*/ 7428 w 10000"/>
              <a:gd name="connsiteY42" fmla="*/ 4158 h 10130"/>
              <a:gd name="connsiteX43" fmla="*/ 5002 w 10000"/>
              <a:gd name="connsiteY43" fmla="*/ 5141 h 10130"/>
              <a:gd name="connsiteX44" fmla="*/ 2276 w 10000"/>
              <a:gd name="connsiteY44" fmla="*/ 3743 h 10130"/>
              <a:gd name="connsiteX45" fmla="*/ 2038 w 10000"/>
              <a:gd name="connsiteY45" fmla="*/ 2858 h 10130"/>
              <a:gd name="connsiteX46" fmla="*/ 2038 w 10000"/>
              <a:gd name="connsiteY46" fmla="*/ 2758 h 10130"/>
              <a:gd name="connsiteX47" fmla="*/ 2871 w 10000"/>
              <a:gd name="connsiteY47" fmla="*/ 3401 h 10130"/>
              <a:gd name="connsiteX48" fmla="*/ 3222 w 10000"/>
              <a:gd name="connsiteY48" fmla="*/ 3401 h 10130"/>
              <a:gd name="connsiteX49" fmla="*/ 3387 w 10000"/>
              <a:gd name="connsiteY49" fmla="*/ 3259 h 10130"/>
              <a:gd name="connsiteX50" fmla="*/ 3387 w 10000"/>
              <a:gd name="connsiteY50" fmla="*/ 3000 h 10130"/>
              <a:gd name="connsiteX51" fmla="*/ 2256 w 10000"/>
              <a:gd name="connsiteY51" fmla="*/ 2118 h 10130"/>
              <a:gd name="connsiteX52" fmla="*/ 2204 w 10000"/>
              <a:gd name="connsiteY52" fmla="*/ 2088 h 10130"/>
              <a:gd name="connsiteX0" fmla="*/ 1945 w 10000"/>
              <a:gd name="connsiteY0" fmla="*/ 8857 h 10001"/>
              <a:gd name="connsiteX1" fmla="*/ 1570 w 10000"/>
              <a:gd name="connsiteY1" fmla="*/ 10000 h 10001"/>
              <a:gd name="connsiteX2" fmla="*/ 1592 w 10000"/>
              <a:gd name="connsiteY2" fmla="*/ 9071 h 10001"/>
              <a:gd name="connsiteX3" fmla="*/ 1945 w 10000"/>
              <a:gd name="connsiteY3" fmla="*/ 8857 h 10001"/>
              <a:gd name="connsiteX4" fmla="*/ 9930 w 10000"/>
              <a:gd name="connsiteY4" fmla="*/ 2717 h 10001"/>
              <a:gd name="connsiteX5" fmla="*/ 9930 w 10000"/>
              <a:gd name="connsiteY5" fmla="*/ 2717 h 10001"/>
              <a:gd name="connsiteX6" fmla="*/ 8801 w 10000"/>
              <a:gd name="connsiteY6" fmla="*/ 3601 h 10001"/>
              <a:gd name="connsiteX7" fmla="*/ 8485 w 10000"/>
              <a:gd name="connsiteY7" fmla="*/ 3843 h 10001"/>
              <a:gd name="connsiteX8" fmla="*/ 8277 w 10000"/>
              <a:gd name="connsiteY8" fmla="*/ 4001 h 10001"/>
              <a:gd name="connsiteX9" fmla="*/ 7797 w 10000"/>
              <a:gd name="connsiteY9" fmla="*/ 3628 h 10001"/>
              <a:gd name="connsiteX10" fmla="*/ 7740 w 10000"/>
              <a:gd name="connsiteY10" fmla="*/ 3601 h 10001"/>
              <a:gd name="connsiteX11" fmla="*/ 6613 w 10000"/>
              <a:gd name="connsiteY11" fmla="*/ 2717 h 10001"/>
              <a:gd name="connsiteX12" fmla="*/ 6613 w 10000"/>
              <a:gd name="connsiteY12" fmla="*/ 2459 h 10001"/>
              <a:gd name="connsiteX13" fmla="*/ 6780 w 10000"/>
              <a:gd name="connsiteY13" fmla="*/ 2316 h 10001"/>
              <a:gd name="connsiteX14" fmla="*/ 7133 w 10000"/>
              <a:gd name="connsiteY14" fmla="*/ 2316 h 10001"/>
              <a:gd name="connsiteX15" fmla="*/ 7965 w 10000"/>
              <a:gd name="connsiteY15" fmla="*/ 2959 h 10001"/>
              <a:gd name="connsiteX16" fmla="*/ 7965 w 10000"/>
              <a:gd name="connsiteY16" fmla="*/ 2858 h 10001"/>
              <a:gd name="connsiteX17" fmla="*/ 7725 w 10000"/>
              <a:gd name="connsiteY17" fmla="*/ 1972 h 10001"/>
              <a:gd name="connsiteX18" fmla="*/ 5002 w 10000"/>
              <a:gd name="connsiteY18" fmla="*/ 573 h 10001"/>
              <a:gd name="connsiteX19" fmla="*/ 2575 w 10000"/>
              <a:gd name="connsiteY19" fmla="*/ 1558 h 10001"/>
              <a:gd name="connsiteX20" fmla="*/ 2038 w 10000"/>
              <a:gd name="connsiteY20" fmla="*/ 1144 h 10001"/>
              <a:gd name="connsiteX21" fmla="*/ 5002 w 10000"/>
              <a:gd name="connsiteY21" fmla="*/ 0 h 10001"/>
              <a:gd name="connsiteX22" fmla="*/ 8594 w 10000"/>
              <a:gd name="connsiteY22" fmla="*/ 2144 h 10001"/>
              <a:gd name="connsiteX23" fmla="*/ 8707 w 10000"/>
              <a:gd name="connsiteY23" fmla="*/ 2858 h 10001"/>
              <a:gd name="connsiteX24" fmla="*/ 9409 w 10000"/>
              <a:gd name="connsiteY24" fmla="*/ 2316 h 10001"/>
              <a:gd name="connsiteX25" fmla="*/ 9766 w 10000"/>
              <a:gd name="connsiteY25" fmla="*/ 2316 h 10001"/>
              <a:gd name="connsiteX26" fmla="*/ 9930 w 10000"/>
              <a:gd name="connsiteY26" fmla="*/ 2459 h 10001"/>
              <a:gd name="connsiteX27" fmla="*/ 9930 w 10000"/>
              <a:gd name="connsiteY27" fmla="*/ 2717 h 10001"/>
              <a:gd name="connsiteX28" fmla="*/ 2204 w 10000"/>
              <a:gd name="connsiteY28" fmla="*/ 2088 h 10001"/>
              <a:gd name="connsiteX29" fmla="*/ 2204 w 10000"/>
              <a:gd name="connsiteY29" fmla="*/ 2088 h 10001"/>
              <a:gd name="connsiteX30" fmla="*/ 1720 w 10000"/>
              <a:gd name="connsiteY30" fmla="*/ 1715 h 10001"/>
              <a:gd name="connsiteX31" fmla="*/ 1519 w 10000"/>
              <a:gd name="connsiteY31" fmla="*/ 1870 h 10001"/>
              <a:gd name="connsiteX32" fmla="*/ 1204 w 10000"/>
              <a:gd name="connsiteY32" fmla="*/ 2118 h 10001"/>
              <a:gd name="connsiteX33" fmla="*/ 73 w 10000"/>
              <a:gd name="connsiteY33" fmla="*/ 3000 h 10001"/>
              <a:gd name="connsiteX34" fmla="*/ 73 w 10000"/>
              <a:gd name="connsiteY34" fmla="*/ 3259 h 10001"/>
              <a:gd name="connsiteX35" fmla="*/ 235 w 10000"/>
              <a:gd name="connsiteY35" fmla="*/ 3401 h 10001"/>
              <a:gd name="connsiteX36" fmla="*/ 592 w 10000"/>
              <a:gd name="connsiteY36" fmla="*/ 3401 h 10001"/>
              <a:gd name="connsiteX37" fmla="*/ 1294 w 10000"/>
              <a:gd name="connsiteY37" fmla="*/ 2858 h 10001"/>
              <a:gd name="connsiteX38" fmla="*/ 1406 w 10000"/>
              <a:gd name="connsiteY38" fmla="*/ 3571 h 10001"/>
              <a:gd name="connsiteX39" fmla="*/ 5002 w 10000"/>
              <a:gd name="connsiteY39" fmla="*/ 5715 h 10001"/>
              <a:gd name="connsiteX40" fmla="*/ 7965 w 10000"/>
              <a:gd name="connsiteY40" fmla="*/ 4573 h 10001"/>
              <a:gd name="connsiteX41" fmla="*/ 7428 w 10000"/>
              <a:gd name="connsiteY41" fmla="*/ 4158 h 10001"/>
              <a:gd name="connsiteX42" fmla="*/ 5002 w 10000"/>
              <a:gd name="connsiteY42" fmla="*/ 5141 h 10001"/>
              <a:gd name="connsiteX43" fmla="*/ 2276 w 10000"/>
              <a:gd name="connsiteY43" fmla="*/ 3743 h 10001"/>
              <a:gd name="connsiteX44" fmla="*/ 2038 w 10000"/>
              <a:gd name="connsiteY44" fmla="*/ 2858 h 10001"/>
              <a:gd name="connsiteX45" fmla="*/ 2038 w 10000"/>
              <a:gd name="connsiteY45" fmla="*/ 2758 h 10001"/>
              <a:gd name="connsiteX46" fmla="*/ 2871 w 10000"/>
              <a:gd name="connsiteY46" fmla="*/ 3401 h 10001"/>
              <a:gd name="connsiteX47" fmla="*/ 3222 w 10000"/>
              <a:gd name="connsiteY47" fmla="*/ 3401 h 10001"/>
              <a:gd name="connsiteX48" fmla="*/ 3387 w 10000"/>
              <a:gd name="connsiteY48" fmla="*/ 3259 h 10001"/>
              <a:gd name="connsiteX49" fmla="*/ 3387 w 10000"/>
              <a:gd name="connsiteY49" fmla="*/ 3000 h 10001"/>
              <a:gd name="connsiteX50" fmla="*/ 2256 w 10000"/>
              <a:gd name="connsiteY50" fmla="*/ 2118 h 10001"/>
              <a:gd name="connsiteX51" fmla="*/ 2204 w 10000"/>
              <a:gd name="connsiteY51" fmla="*/ 2088 h 10001"/>
              <a:gd name="connsiteX0" fmla="*/ 1945 w 10000"/>
              <a:gd name="connsiteY0" fmla="*/ 8857 h 10000"/>
              <a:gd name="connsiteX1" fmla="*/ 1570 w 10000"/>
              <a:gd name="connsiteY1" fmla="*/ 10000 h 10000"/>
              <a:gd name="connsiteX2" fmla="*/ 1945 w 10000"/>
              <a:gd name="connsiteY2" fmla="*/ 8857 h 10000"/>
              <a:gd name="connsiteX3" fmla="*/ 9930 w 10000"/>
              <a:gd name="connsiteY3" fmla="*/ 2717 h 10000"/>
              <a:gd name="connsiteX4" fmla="*/ 9930 w 10000"/>
              <a:gd name="connsiteY4" fmla="*/ 2717 h 10000"/>
              <a:gd name="connsiteX5" fmla="*/ 8801 w 10000"/>
              <a:gd name="connsiteY5" fmla="*/ 3601 h 10000"/>
              <a:gd name="connsiteX6" fmla="*/ 8485 w 10000"/>
              <a:gd name="connsiteY6" fmla="*/ 3843 h 10000"/>
              <a:gd name="connsiteX7" fmla="*/ 8277 w 10000"/>
              <a:gd name="connsiteY7" fmla="*/ 4001 h 10000"/>
              <a:gd name="connsiteX8" fmla="*/ 7797 w 10000"/>
              <a:gd name="connsiteY8" fmla="*/ 3628 h 10000"/>
              <a:gd name="connsiteX9" fmla="*/ 7740 w 10000"/>
              <a:gd name="connsiteY9" fmla="*/ 3601 h 10000"/>
              <a:gd name="connsiteX10" fmla="*/ 6613 w 10000"/>
              <a:gd name="connsiteY10" fmla="*/ 2717 h 10000"/>
              <a:gd name="connsiteX11" fmla="*/ 6613 w 10000"/>
              <a:gd name="connsiteY11" fmla="*/ 2459 h 10000"/>
              <a:gd name="connsiteX12" fmla="*/ 6780 w 10000"/>
              <a:gd name="connsiteY12" fmla="*/ 2316 h 10000"/>
              <a:gd name="connsiteX13" fmla="*/ 7133 w 10000"/>
              <a:gd name="connsiteY13" fmla="*/ 2316 h 10000"/>
              <a:gd name="connsiteX14" fmla="*/ 7965 w 10000"/>
              <a:gd name="connsiteY14" fmla="*/ 2959 h 10000"/>
              <a:gd name="connsiteX15" fmla="*/ 7965 w 10000"/>
              <a:gd name="connsiteY15" fmla="*/ 2858 h 10000"/>
              <a:gd name="connsiteX16" fmla="*/ 7725 w 10000"/>
              <a:gd name="connsiteY16" fmla="*/ 1972 h 10000"/>
              <a:gd name="connsiteX17" fmla="*/ 5002 w 10000"/>
              <a:gd name="connsiteY17" fmla="*/ 573 h 10000"/>
              <a:gd name="connsiteX18" fmla="*/ 2575 w 10000"/>
              <a:gd name="connsiteY18" fmla="*/ 1558 h 10000"/>
              <a:gd name="connsiteX19" fmla="*/ 2038 w 10000"/>
              <a:gd name="connsiteY19" fmla="*/ 1144 h 10000"/>
              <a:gd name="connsiteX20" fmla="*/ 5002 w 10000"/>
              <a:gd name="connsiteY20" fmla="*/ 0 h 10000"/>
              <a:gd name="connsiteX21" fmla="*/ 8594 w 10000"/>
              <a:gd name="connsiteY21" fmla="*/ 2144 h 10000"/>
              <a:gd name="connsiteX22" fmla="*/ 8707 w 10000"/>
              <a:gd name="connsiteY22" fmla="*/ 2858 h 10000"/>
              <a:gd name="connsiteX23" fmla="*/ 9409 w 10000"/>
              <a:gd name="connsiteY23" fmla="*/ 2316 h 10000"/>
              <a:gd name="connsiteX24" fmla="*/ 9766 w 10000"/>
              <a:gd name="connsiteY24" fmla="*/ 2316 h 10000"/>
              <a:gd name="connsiteX25" fmla="*/ 9930 w 10000"/>
              <a:gd name="connsiteY25" fmla="*/ 2459 h 10000"/>
              <a:gd name="connsiteX26" fmla="*/ 9930 w 10000"/>
              <a:gd name="connsiteY26" fmla="*/ 2717 h 10000"/>
              <a:gd name="connsiteX27" fmla="*/ 2204 w 10000"/>
              <a:gd name="connsiteY27" fmla="*/ 2088 h 10000"/>
              <a:gd name="connsiteX28" fmla="*/ 2204 w 10000"/>
              <a:gd name="connsiteY28" fmla="*/ 2088 h 10000"/>
              <a:gd name="connsiteX29" fmla="*/ 1720 w 10000"/>
              <a:gd name="connsiteY29" fmla="*/ 1715 h 10000"/>
              <a:gd name="connsiteX30" fmla="*/ 1519 w 10000"/>
              <a:gd name="connsiteY30" fmla="*/ 1870 h 10000"/>
              <a:gd name="connsiteX31" fmla="*/ 1204 w 10000"/>
              <a:gd name="connsiteY31" fmla="*/ 2118 h 10000"/>
              <a:gd name="connsiteX32" fmla="*/ 73 w 10000"/>
              <a:gd name="connsiteY32" fmla="*/ 3000 h 10000"/>
              <a:gd name="connsiteX33" fmla="*/ 73 w 10000"/>
              <a:gd name="connsiteY33" fmla="*/ 3259 h 10000"/>
              <a:gd name="connsiteX34" fmla="*/ 235 w 10000"/>
              <a:gd name="connsiteY34" fmla="*/ 3401 h 10000"/>
              <a:gd name="connsiteX35" fmla="*/ 592 w 10000"/>
              <a:gd name="connsiteY35" fmla="*/ 3401 h 10000"/>
              <a:gd name="connsiteX36" fmla="*/ 1294 w 10000"/>
              <a:gd name="connsiteY36" fmla="*/ 2858 h 10000"/>
              <a:gd name="connsiteX37" fmla="*/ 1406 w 10000"/>
              <a:gd name="connsiteY37" fmla="*/ 3571 h 10000"/>
              <a:gd name="connsiteX38" fmla="*/ 5002 w 10000"/>
              <a:gd name="connsiteY38" fmla="*/ 5715 h 10000"/>
              <a:gd name="connsiteX39" fmla="*/ 7965 w 10000"/>
              <a:gd name="connsiteY39" fmla="*/ 4573 h 10000"/>
              <a:gd name="connsiteX40" fmla="*/ 7428 w 10000"/>
              <a:gd name="connsiteY40" fmla="*/ 4158 h 10000"/>
              <a:gd name="connsiteX41" fmla="*/ 5002 w 10000"/>
              <a:gd name="connsiteY41" fmla="*/ 5141 h 10000"/>
              <a:gd name="connsiteX42" fmla="*/ 2276 w 10000"/>
              <a:gd name="connsiteY42" fmla="*/ 3743 h 10000"/>
              <a:gd name="connsiteX43" fmla="*/ 2038 w 10000"/>
              <a:gd name="connsiteY43" fmla="*/ 2858 h 10000"/>
              <a:gd name="connsiteX44" fmla="*/ 2038 w 10000"/>
              <a:gd name="connsiteY44" fmla="*/ 2758 h 10000"/>
              <a:gd name="connsiteX45" fmla="*/ 2871 w 10000"/>
              <a:gd name="connsiteY45" fmla="*/ 3401 h 10000"/>
              <a:gd name="connsiteX46" fmla="*/ 3222 w 10000"/>
              <a:gd name="connsiteY46" fmla="*/ 3401 h 10000"/>
              <a:gd name="connsiteX47" fmla="*/ 3387 w 10000"/>
              <a:gd name="connsiteY47" fmla="*/ 3259 h 10000"/>
              <a:gd name="connsiteX48" fmla="*/ 3387 w 10000"/>
              <a:gd name="connsiteY48" fmla="*/ 3000 h 10000"/>
              <a:gd name="connsiteX49" fmla="*/ 2256 w 10000"/>
              <a:gd name="connsiteY49" fmla="*/ 2118 h 10000"/>
              <a:gd name="connsiteX50" fmla="*/ 2204 w 10000"/>
              <a:gd name="connsiteY50" fmla="*/ 2088 h 10000"/>
              <a:gd name="connsiteX0" fmla="*/ 9930 w 10000"/>
              <a:gd name="connsiteY0" fmla="*/ 2717 h 5715"/>
              <a:gd name="connsiteX1" fmla="*/ 9930 w 10000"/>
              <a:gd name="connsiteY1" fmla="*/ 2717 h 5715"/>
              <a:gd name="connsiteX2" fmla="*/ 8801 w 10000"/>
              <a:gd name="connsiteY2" fmla="*/ 3601 h 5715"/>
              <a:gd name="connsiteX3" fmla="*/ 8485 w 10000"/>
              <a:gd name="connsiteY3" fmla="*/ 3843 h 5715"/>
              <a:gd name="connsiteX4" fmla="*/ 8277 w 10000"/>
              <a:gd name="connsiteY4" fmla="*/ 4001 h 5715"/>
              <a:gd name="connsiteX5" fmla="*/ 7797 w 10000"/>
              <a:gd name="connsiteY5" fmla="*/ 3628 h 5715"/>
              <a:gd name="connsiteX6" fmla="*/ 7740 w 10000"/>
              <a:gd name="connsiteY6" fmla="*/ 3601 h 5715"/>
              <a:gd name="connsiteX7" fmla="*/ 6613 w 10000"/>
              <a:gd name="connsiteY7" fmla="*/ 2717 h 5715"/>
              <a:gd name="connsiteX8" fmla="*/ 6613 w 10000"/>
              <a:gd name="connsiteY8" fmla="*/ 2459 h 5715"/>
              <a:gd name="connsiteX9" fmla="*/ 6780 w 10000"/>
              <a:gd name="connsiteY9" fmla="*/ 2316 h 5715"/>
              <a:gd name="connsiteX10" fmla="*/ 7133 w 10000"/>
              <a:gd name="connsiteY10" fmla="*/ 2316 h 5715"/>
              <a:gd name="connsiteX11" fmla="*/ 7965 w 10000"/>
              <a:gd name="connsiteY11" fmla="*/ 2959 h 5715"/>
              <a:gd name="connsiteX12" fmla="*/ 7965 w 10000"/>
              <a:gd name="connsiteY12" fmla="*/ 2858 h 5715"/>
              <a:gd name="connsiteX13" fmla="*/ 7725 w 10000"/>
              <a:gd name="connsiteY13" fmla="*/ 1972 h 5715"/>
              <a:gd name="connsiteX14" fmla="*/ 5002 w 10000"/>
              <a:gd name="connsiteY14" fmla="*/ 573 h 5715"/>
              <a:gd name="connsiteX15" fmla="*/ 2575 w 10000"/>
              <a:gd name="connsiteY15" fmla="*/ 1558 h 5715"/>
              <a:gd name="connsiteX16" fmla="*/ 2038 w 10000"/>
              <a:gd name="connsiteY16" fmla="*/ 1144 h 5715"/>
              <a:gd name="connsiteX17" fmla="*/ 5002 w 10000"/>
              <a:gd name="connsiteY17" fmla="*/ 0 h 5715"/>
              <a:gd name="connsiteX18" fmla="*/ 8594 w 10000"/>
              <a:gd name="connsiteY18" fmla="*/ 2144 h 5715"/>
              <a:gd name="connsiteX19" fmla="*/ 8707 w 10000"/>
              <a:gd name="connsiteY19" fmla="*/ 2858 h 5715"/>
              <a:gd name="connsiteX20" fmla="*/ 9409 w 10000"/>
              <a:gd name="connsiteY20" fmla="*/ 2316 h 5715"/>
              <a:gd name="connsiteX21" fmla="*/ 9766 w 10000"/>
              <a:gd name="connsiteY21" fmla="*/ 2316 h 5715"/>
              <a:gd name="connsiteX22" fmla="*/ 9930 w 10000"/>
              <a:gd name="connsiteY22" fmla="*/ 2459 h 5715"/>
              <a:gd name="connsiteX23" fmla="*/ 9930 w 10000"/>
              <a:gd name="connsiteY23" fmla="*/ 2717 h 5715"/>
              <a:gd name="connsiteX24" fmla="*/ 2204 w 10000"/>
              <a:gd name="connsiteY24" fmla="*/ 2088 h 5715"/>
              <a:gd name="connsiteX25" fmla="*/ 2204 w 10000"/>
              <a:gd name="connsiteY25" fmla="*/ 2088 h 5715"/>
              <a:gd name="connsiteX26" fmla="*/ 1720 w 10000"/>
              <a:gd name="connsiteY26" fmla="*/ 1715 h 5715"/>
              <a:gd name="connsiteX27" fmla="*/ 1519 w 10000"/>
              <a:gd name="connsiteY27" fmla="*/ 1870 h 5715"/>
              <a:gd name="connsiteX28" fmla="*/ 1204 w 10000"/>
              <a:gd name="connsiteY28" fmla="*/ 2118 h 5715"/>
              <a:gd name="connsiteX29" fmla="*/ 73 w 10000"/>
              <a:gd name="connsiteY29" fmla="*/ 3000 h 5715"/>
              <a:gd name="connsiteX30" fmla="*/ 73 w 10000"/>
              <a:gd name="connsiteY30" fmla="*/ 3259 h 5715"/>
              <a:gd name="connsiteX31" fmla="*/ 235 w 10000"/>
              <a:gd name="connsiteY31" fmla="*/ 3401 h 5715"/>
              <a:gd name="connsiteX32" fmla="*/ 592 w 10000"/>
              <a:gd name="connsiteY32" fmla="*/ 3401 h 5715"/>
              <a:gd name="connsiteX33" fmla="*/ 1294 w 10000"/>
              <a:gd name="connsiteY33" fmla="*/ 2858 h 5715"/>
              <a:gd name="connsiteX34" fmla="*/ 1406 w 10000"/>
              <a:gd name="connsiteY34" fmla="*/ 3571 h 5715"/>
              <a:gd name="connsiteX35" fmla="*/ 5002 w 10000"/>
              <a:gd name="connsiteY35" fmla="*/ 5715 h 5715"/>
              <a:gd name="connsiteX36" fmla="*/ 7965 w 10000"/>
              <a:gd name="connsiteY36" fmla="*/ 4573 h 5715"/>
              <a:gd name="connsiteX37" fmla="*/ 7428 w 10000"/>
              <a:gd name="connsiteY37" fmla="*/ 4158 h 5715"/>
              <a:gd name="connsiteX38" fmla="*/ 5002 w 10000"/>
              <a:gd name="connsiteY38" fmla="*/ 5141 h 5715"/>
              <a:gd name="connsiteX39" fmla="*/ 2276 w 10000"/>
              <a:gd name="connsiteY39" fmla="*/ 3743 h 5715"/>
              <a:gd name="connsiteX40" fmla="*/ 2038 w 10000"/>
              <a:gd name="connsiteY40" fmla="*/ 2858 h 5715"/>
              <a:gd name="connsiteX41" fmla="*/ 2038 w 10000"/>
              <a:gd name="connsiteY41" fmla="*/ 2758 h 5715"/>
              <a:gd name="connsiteX42" fmla="*/ 2871 w 10000"/>
              <a:gd name="connsiteY42" fmla="*/ 3401 h 5715"/>
              <a:gd name="connsiteX43" fmla="*/ 3222 w 10000"/>
              <a:gd name="connsiteY43" fmla="*/ 3401 h 5715"/>
              <a:gd name="connsiteX44" fmla="*/ 3387 w 10000"/>
              <a:gd name="connsiteY44" fmla="*/ 3259 h 5715"/>
              <a:gd name="connsiteX45" fmla="*/ 3387 w 10000"/>
              <a:gd name="connsiteY45" fmla="*/ 3000 h 5715"/>
              <a:gd name="connsiteX46" fmla="*/ 2256 w 10000"/>
              <a:gd name="connsiteY46" fmla="*/ 2118 h 5715"/>
              <a:gd name="connsiteX47" fmla="*/ 2204 w 10000"/>
              <a:gd name="connsiteY47" fmla="*/ 2088 h 5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00" h="5715">
                <a:moveTo>
                  <a:pt x="9930" y="2717"/>
                </a:moveTo>
                <a:lnTo>
                  <a:pt x="9930" y="2717"/>
                </a:lnTo>
                <a:lnTo>
                  <a:pt x="8801" y="3601"/>
                </a:lnTo>
                <a:lnTo>
                  <a:pt x="8485" y="3843"/>
                </a:lnTo>
                <a:cubicBezTo>
                  <a:pt x="8418" y="3897"/>
                  <a:pt x="8348" y="3949"/>
                  <a:pt x="8277" y="4001"/>
                </a:cubicBezTo>
                <a:lnTo>
                  <a:pt x="7797" y="3628"/>
                </a:lnTo>
                <a:cubicBezTo>
                  <a:pt x="7780" y="3619"/>
                  <a:pt x="7759" y="3610"/>
                  <a:pt x="7740" y="3601"/>
                </a:cubicBezTo>
                <a:lnTo>
                  <a:pt x="6613" y="2717"/>
                </a:lnTo>
                <a:cubicBezTo>
                  <a:pt x="6522" y="2645"/>
                  <a:pt x="6522" y="2531"/>
                  <a:pt x="6613" y="2459"/>
                </a:cubicBezTo>
                <a:cubicBezTo>
                  <a:pt x="6669" y="2409"/>
                  <a:pt x="6723" y="2363"/>
                  <a:pt x="6780" y="2316"/>
                </a:cubicBezTo>
                <a:cubicBezTo>
                  <a:pt x="6892" y="2244"/>
                  <a:pt x="7040" y="2244"/>
                  <a:pt x="7133" y="2316"/>
                </a:cubicBezTo>
                <a:lnTo>
                  <a:pt x="7965" y="2959"/>
                </a:lnTo>
                <a:lnTo>
                  <a:pt x="7965" y="2858"/>
                </a:lnTo>
                <a:cubicBezTo>
                  <a:pt x="7965" y="2544"/>
                  <a:pt x="7892" y="2244"/>
                  <a:pt x="7725" y="1972"/>
                </a:cubicBezTo>
                <a:cubicBezTo>
                  <a:pt x="7278" y="1144"/>
                  <a:pt x="6223" y="573"/>
                  <a:pt x="5002" y="573"/>
                </a:cubicBezTo>
                <a:cubicBezTo>
                  <a:pt x="3997" y="573"/>
                  <a:pt x="3110" y="957"/>
                  <a:pt x="2575" y="1558"/>
                </a:cubicBezTo>
                <a:lnTo>
                  <a:pt x="2038" y="1144"/>
                </a:lnTo>
                <a:cubicBezTo>
                  <a:pt x="2721" y="446"/>
                  <a:pt x="3797" y="0"/>
                  <a:pt x="5002" y="0"/>
                </a:cubicBezTo>
                <a:cubicBezTo>
                  <a:pt x="6721" y="0"/>
                  <a:pt x="8170" y="916"/>
                  <a:pt x="8594" y="2144"/>
                </a:cubicBezTo>
                <a:cubicBezTo>
                  <a:pt x="8669" y="2374"/>
                  <a:pt x="8707" y="2617"/>
                  <a:pt x="8707" y="2858"/>
                </a:cubicBezTo>
                <a:lnTo>
                  <a:pt x="9409" y="2316"/>
                </a:lnTo>
                <a:cubicBezTo>
                  <a:pt x="9505" y="2244"/>
                  <a:pt x="9652" y="2244"/>
                  <a:pt x="9766" y="2316"/>
                </a:cubicBezTo>
                <a:cubicBezTo>
                  <a:pt x="9817" y="2363"/>
                  <a:pt x="9874" y="2409"/>
                  <a:pt x="9930" y="2459"/>
                </a:cubicBezTo>
                <a:cubicBezTo>
                  <a:pt x="10024" y="2531"/>
                  <a:pt x="10024" y="2645"/>
                  <a:pt x="9930" y="2717"/>
                </a:cubicBezTo>
                <a:close/>
                <a:moveTo>
                  <a:pt x="2204" y="2088"/>
                </a:moveTo>
                <a:lnTo>
                  <a:pt x="2204" y="2088"/>
                </a:lnTo>
                <a:lnTo>
                  <a:pt x="1720" y="1715"/>
                </a:lnTo>
                <a:lnTo>
                  <a:pt x="1519" y="1870"/>
                </a:lnTo>
                <a:lnTo>
                  <a:pt x="1204" y="2118"/>
                </a:lnTo>
                <a:lnTo>
                  <a:pt x="73" y="3000"/>
                </a:lnTo>
                <a:cubicBezTo>
                  <a:pt x="-24" y="3073"/>
                  <a:pt x="-24" y="3186"/>
                  <a:pt x="73" y="3259"/>
                </a:cubicBezTo>
                <a:cubicBezTo>
                  <a:pt x="124" y="3306"/>
                  <a:pt x="185" y="3353"/>
                  <a:pt x="235" y="3401"/>
                </a:cubicBezTo>
                <a:cubicBezTo>
                  <a:pt x="349" y="3473"/>
                  <a:pt x="498" y="3473"/>
                  <a:pt x="592" y="3401"/>
                </a:cubicBezTo>
                <a:lnTo>
                  <a:pt x="1294" y="2858"/>
                </a:lnTo>
                <a:cubicBezTo>
                  <a:pt x="1294" y="3099"/>
                  <a:pt x="1331" y="3345"/>
                  <a:pt x="1406" y="3571"/>
                </a:cubicBezTo>
                <a:cubicBezTo>
                  <a:pt x="1831" y="4800"/>
                  <a:pt x="3277" y="5715"/>
                  <a:pt x="5002" y="5715"/>
                </a:cubicBezTo>
                <a:cubicBezTo>
                  <a:pt x="6203" y="5715"/>
                  <a:pt x="7278" y="5271"/>
                  <a:pt x="7965" y="4573"/>
                </a:cubicBezTo>
                <a:cubicBezTo>
                  <a:pt x="7788" y="4432"/>
                  <a:pt x="7604" y="4297"/>
                  <a:pt x="7428" y="4158"/>
                </a:cubicBezTo>
                <a:cubicBezTo>
                  <a:pt x="6892" y="4758"/>
                  <a:pt x="6001" y="5141"/>
                  <a:pt x="5002" y="5141"/>
                </a:cubicBezTo>
                <a:cubicBezTo>
                  <a:pt x="3778" y="5141"/>
                  <a:pt x="2721" y="4573"/>
                  <a:pt x="2276" y="3743"/>
                </a:cubicBezTo>
                <a:cubicBezTo>
                  <a:pt x="2108" y="3473"/>
                  <a:pt x="2038" y="3173"/>
                  <a:pt x="2038" y="2858"/>
                </a:cubicBezTo>
                <a:lnTo>
                  <a:pt x="2038" y="2758"/>
                </a:lnTo>
                <a:lnTo>
                  <a:pt x="2871" y="3401"/>
                </a:lnTo>
                <a:cubicBezTo>
                  <a:pt x="2964" y="3473"/>
                  <a:pt x="3110" y="3473"/>
                  <a:pt x="3222" y="3401"/>
                </a:cubicBezTo>
                <a:cubicBezTo>
                  <a:pt x="3277" y="3353"/>
                  <a:pt x="3332" y="3306"/>
                  <a:pt x="3387" y="3259"/>
                </a:cubicBezTo>
                <a:cubicBezTo>
                  <a:pt x="3477" y="3186"/>
                  <a:pt x="3477" y="3073"/>
                  <a:pt x="3387" y="3000"/>
                </a:cubicBezTo>
                <a:lnTo>
                  <a:pt x="2256" y="2118"/>
                </a:lnTo>
                <a:cubicBezTo>
                  <a:pt x="2239" y="2108"/>
                  <a:pt x="2223" y="2096"/>
                  <a:pt x="2204" y="2088"/>
                </a:cubicBezTo>
                <a:close/>
              </a:path>
            </a:pathLst>
          </a:custGeom>
          <a:solidFill>
            <a:schemeClr val="accent4"/>
          </a:solidFill>
          <a:ln>
            <a:noFill/>
          </a:ln>
          <a:effectLst/>
          <a:extLst/>
        </p:spPr>
        <p:txBody>
          <a:bodyPr wrap="none" anchor="ctr"/>
          <a:lstStyle/>
          <a:p>
            <a:endParaRPr lang="en-US" dirty="0">
              <a:solidFill>
                <a:srgbClr val="58595B"/>
              </a:solidFill>
              <a:latin typeface="Calibri Regular"/>
            </a:endParaRPr>
          </a:p>
        </p:txBody>
      </p:sp>
      <p:grpSp>
        <p:nvGrpSpPr>
          <p:cNvPr id="27" name="Group 26">
            <a:extLst>
              <a:ext uri="{FF2B5EF4-FFF2-40B4-BE49-F238E27FC236}">
                <a16:creationId xmlns:a16="http://schemas.microsoft.com/office/drawing/2014/main" xmlns="" id="{392E294C-6B11-CE4D-9970-AC92BE1EDFC6}"/>
              </a:ext>
            </a:extLst>
          </p:cNvPr>
          <p:cNvGrpSpPr/>
          <p:nvPr/>
        </p:nvGrpSpPr>
        <p:grpSpPr>
          <a:xfrm>
            <a:off x="4469503" y="2461514"/>
            <a:ext cx="226823" cy="234981"/>
            <a:chOff x="327026" y="1625603"/>
            <a:chExt cx="661988" cy="685798"/>
          </a:xfrm>
          <a:solidFill>
            <a:schemeClr val="accent4"/>
          </a:solidFill>
        </p:grpSpPr>
        <p:sp>
          <p:nvSpPr>
            <p:cNvPr id="28" name="Freeform 673">
              <a:extLst>
                <a:ext uri="{FF2B5EF4-FFF2-40B4-BE49-F238E27FC236}">
                  <a16:creationId xmlns:a16="http://schemas.microsoft.com/office/drawing/2014/main" xmlns="" id="{5FC36C00-F065-284D-80DF-18EFC14ED56D}"/>
                </a:ext>
              </a:extLst>
            </p:cNvPr>
            <p:cNvSpPr>
              <a:spLocks noEditPoints="1"/>
            </p:cNvSpPr>
            <p:nvPr/>
          </p:nvSpPr>
          <p:spPr bwMode="auto">
            <a:xfrm>
              <a:off x="663576" y="1990726"/>
              <a:ext cx="325438" cy="320675"/>
            </a:xfrm>
            <a:custGeom>
              <a:avLst/>
              <a:gdLst/>
              <a:ahLst/>
              <a:cxnLst>
                <a:cxn ang="0">
                  <a:pos x="96" y="54"/>
                </a:cxn>
                <a:cxn ang="0">
                  <a:pos x="96" y="41"/>
                </a:cxn>
                <a:cxn ang="0">
                  <a:pos x="81" y="39"/>
                </a:cxn>
                <a:cxn ang="0">
                  <a:pos x="78" y="31"/>
                </a:cxn>
                <a:cxn ang="0">
                  <a:pos x="86" y="19"/>
                </a:cxn>
                <a:cxn ang="0">
                  <a:pos x="77" y="9"/>
                </a:cxn>
                <a:cxn ang="0">
                  <a:pos x="65" y="18"/>
                </a:cxn>
                <a:cxn ang="0">
                  <a:pos x="57" y="14"/>
                </a:cxn>
                <a:cxn ang="0">
                  <a:pos x="55" y="0"/>
                </a:cxn>
                <a:cxn ang="0">
                  <a:pos x="42" y="0"/>
                </a:cxn>
                <a:cxn ang="0">
                  <a:pos x="39" y="14"/>
                </a:cxn>
                <a:cxn ang="0">
                  <a:pos x="31" y="17"/>
                </a:cxn>
                <a:cxn ang="0">
                  <a:pos x="19" y="9"/>
                </a:cxn>
                <a:cxn ang="0">
                  <a:pos x="10" y="18"/>
                </a:cxn>
                <a:cxn ang="0">
                  <a:pos x="18" y="30"/>
                </a:cxn>
                <a:cxn ang="0">
                  <a:pos x="15" y="38"/>
                </a:cxn>
                <a:cxn ang="0">
                  <a:pos x="0" y="40"/>
                </a:cxn>
                <a:cxn ang="0">
                  <a:pos x="0" y="53"/>
                </a:cxn>
                <a:cxn ang="0">
                  <a:pos x="15" y="56"/>
                </a:cxn>
                <a:cxn ang="0">
                  <a:pos x="18" y="64"/>
                </a:cxn>
                <a:cxn ang="0">
                  <a:pos x="9" y="76"/>
                </a:cxn>
                <a:cxn ang="0">
                  <a:pos x="18" y="85"/>
                </a:cxn>
                <a:cxn ang="0">
                  <a:pos x="31" y="77"/>
                </a:cxn>
                <a:cxn ang="0">
                  <a:pos x="39" y="80"/>
                </a:cxn>
                <a:cxn ang="0">
                  <a:pos x="41" y="95"/>
                </a:cxn>
                <a:cxn ang="0">
                  <a:pos x="54" y="95"/>
                </a:cxn>
                <a:cxn ang="0">
                  <a:pos x="57" y="81"/>
                </a:cxn>
                <a:cxn ang="0">
                  <a:pos x="65" y="77"/>
                </a:cxn>
                <a:cxn ang="0">
                  <a:pos x="77" y="86"/>
                </a:cxn>
                <a:cxn ang="0">
                  <a:pos x="86" y="77"/>
                </a:cxn>
                <a:cxn ang="0">
                  <a:pos x="78" y="65"/>
                </a:cxn>
                <a:cxn ang="0">
                  <a:pos x="81" y="57"/>
                </a:cxn>
                <a:cxn ang="0">
                  <a:pos x="96" y="54"/>
                </a:cxn>
                <a:cxn ang="0">
                  <a:pos x="48" y="61"/>
                </a:cxn>
                <a:cxn ang="0">
                  <a:pos x="35" y="47"/>
                </a:cxn>
                <a:cxn ang="0">
                  <a:pos x="48" y="33"/>
                </a:cxn>
                <a:cxn ang="0">
                  <a:pos x="62" y="47"/>
                </a:cxn>
                <a:cxn ang="0">
                  <a:pos x="48" y="61"/>
                </a:cxn>
              </a:cxnLst>
              <a:rect l="0" t="0" r="r" b="b"/>
              <a:pathLst>
                <a:path w="96" h="95">
                  <a:moveTo>
                    <a:pt x="96" y="54"/>
                  </a:moveTo>
                  <a:cubicBezTo>
                    <a:pt x="96" y="41"/>
                    <a:pt x="96" y="41"/>
                    <a:pt x="96" y="41"/>
                  </a:cubicBezTo>
                  <a:cubicBezTo>
                    <a:pt x="81" y="39"/>
                    <a:pt x="81" y="39"/>
                    <a:pt x="81" y="39"/>
                  </a:cubicBezTo>
                  <a:cubicBezTo>
                    <a:pt x="78" y="31"/>
                    <a:pt x="78" y="31"/>
                    <a:pt x="78" y="31"/>
                  </a:cubicBezTo>
                  <a:cubicBezTo>
                    <a:pt x="86" y="19"/>
                    <a:pt x="86" y="19"/>
                    <a:pt x="86" y="19"/>
                  </a:cubicBezTo>
                  <a:cubicBezTo>
                    <a:pt x="77" y="9"/>
                    <a:pt x="77" y="9"/>
                    <a:pt x="77" y="9"/>
                  </a:cubicBezTo>
                  <a:cubicBezTo>
                    <a:pt x="65" y="18"/>
                    <a:pt x="65" y="18"/>
                    <a:pt x="65" y="18"/>
                  </a:cubicBezTo>
                  <a:cubicBezTo>
                    <a:pt x="57" y="14"/>
                    <a:pt x="57" y="14"/>
                    <a:pt x="57" y="14"/>
                  </a:cubicBezTo>
                  <a:cubicBezTo>
                    <a:pt x="55" y="0"/>
                    <a:pt x="55" y="0"/>
                    <a:pt x="55" y="0"/>
                  </a:cubicBezTo>
                  <a:cubicBezTo>
                    <a:pt x="42" y="0"/>
                    <a:pt x="42" y="0"/>
                    <a:pt x="42" y="0"/>
                  </a:cubicBezTo>
                  <a:cubicBezTo>
                    <a:pt x="39" y="14"/>
                    <a:pt x="39" y="14"/>
                    <a:pt x="39" y="14"/>
                  </a:cubicBezTo>
                  <a:cubicBezTo>
                    <a:pt x="31" y="17"/>
                    <a:pt x="31" y="17"/>
                    <a:pt x="31" y="17"/>
                  </a:cubicBezTo>
                  <a:cubicBezTo>
                    <a:pt x="19" y="9"/>
                    <a:pt x="19" y="9"/>
                    <a:pt x="19" y="9"/>
                  </a:cubicBezTo>
                  <a:cubicBezTo>
                    <a:pt x="10" y="18"/>
                    <a:pt x="10" y="18"/>
                    <a:pt x="10" y="18"/>
                  </a:cubicBezTo>
                  <a:cubicBezTo>
                    <a:pt x="18" y="30"/>
                    <a:pt x="18" y="30"/>
                    <a:pt x="18" y="30"/>
                  </a:cubicBezTo>
                  <a:cubicBezTo>
                    <a:pt x="15" y="38"/>
                    <a:pt x="15" y="38"/>
                    <a:pt x="15" y="38"/>
                  </a:cubicBezTo>
                  <a:cubicBezTo>
                    <a:pt x="0" y="40"/>
                    <a:pt x="0" y="40"/>
                    <a:pt x="0" y="40"/>
                  </a:cubicBezTo>
                  <a:cubicBezTo>
                    <a:pt x="0" y="53"/>
                    <a:pt x="0" y="53"/>
                    <a:pt x="0" y="53"/>
                  </a:cubicBezTo>
                  <a:cubicBezTo>
                    <a:pt x="15" y="56"/>
                    <a:pt x="15" y="56"/>
                    <a:pt x="15" y="56"/>
                  </a:cubicBezTo>
                  <a:cubicBezTo>
                    <a:pt x="18" y="64"/>
                    <a:pt x="18" y="64"/>
                    <a:pt x="18" y="64"/>
                  </a:cubicBezTo>
                  <a:cubicBezTo>
                    <a:pt x="9" y="76"/>
                    <a:pt x="9" y="76"/>
                    <a:pt x="9" y="76"/>
                  </a:cubicBezTo>
                  <a:cubicBezTo>
                    <a:pt x="18" y="85"/>
                    <a:pt x="18" y="85"/>
                    <a:pt x="18" y="85"/>
                  </a:cubicBezTo>
                  <a:cubicBezTo>
                    <a:pt x="31" y="77"/>
                    <a:pt x="31" y="77"/>
                    <a:pt x="31" y="77"/>
                  </a:cubicBezTo>
                  <a:cubicBezTo>
                    <a:pt x="39" y="80"/>
                    <a:pt x="39" y="80"/>
                    <a:pt x="39" y="80"/>
                  </a:cubicBezTo>
                  <a:cubicBezTo>
                    <a:pt x="41" y="95"/>
                    <a:pt x="41" y="95"/>
                    <a:pt x="41" y="95"/>
                  </a:cubicBezTo>
                  <a:cubicBezTo>
                    <a:pt x="54" y="95"/>
                    <a:pt x="54" y="95"/>
                    <a:pt x="54" y="95"/>
                  </a:cubicBezTo>
                  <a:cubicBezTo>
                    <a:pt x="57" y="81"/>
                    <a:pt x="57" y="81"/>
                    <a:pt x="57" y="81"/>
                  </a:cubicBezTo>
                  <a:cubicBezTo>
                    <a:pt x="65" y="77"/>
                    <a:pt x="65" y="77"/>
                    <a:pt x="65" y="77"/>
                  </a:cubicBezTo>
                  <a:cubicBezTo>
                    <a:pt x="77" y="86"/>
                    <a:pt x="77" y="86"/>
                    <a:pt x="77" y="86"/>
                  </a:cubicBezTo>
                  <a:cubicBezTo>
                    <a:pt x="86" y="77"/>
                    <a:pt x="86" y="77"/>
                    <a:pt x="86" y="77"/>
                  </a:cubicBezTo>
                  <a:cubicBezTo>
                    <a:pt x="78" y="65"/>
                    <a:pt x="78" y="65"/>
                    <a:pt x="78" y="65"/>
                  </a:cubicBezTo>
                  <a:cubicBezTo>
                    <a:pt x="81" y="57"/>
                    <a:pt x="81" y="57"/>
                    <a:pt x="81" y="57"/>
                  </a:cubicBezTo>
                  <a:lnTo>
                    <a:pt x="96" y="54"/>
                  </a:lnTo>
                  <a:close/>
                  <a:moveTo>
                    <a:pt x="48" y="61"/>
                  </a:moveTo>
                  <a:cubicBezTo>
                    <a:pt x="41" y="61"/>
                    <a:pt x="35" y="55"/>
                    <a:pt x="35" y="47"/>
                  </a:cubicBezTo>
                  <a:cubicBezTo>
                    <a:pt x="35" y="39"/>
                    <a:pt x="41" y="33"/>
                    <a:pt x="48" y="33"/>
                  </a:cubicBezTo>
                  <a:cubicBezTo>
                    <a:pt x="56" y="33"/>
                    <a:pt x="62" y="39"/>
                    <a:pt x="62" y="47"/>
                  </a:cubicBezTo>
                  <a:cubicBezTo>
                    <a:pt x="62" y="55"/>
                    <a:pt x="56" y="61"/>
                    <a:pt x="48" y="61"/>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rgbClr val="58595B"/>
                </a:solidFill>
                <a:latin typeface="Calibri Regular"/>
              </a:endParaRPr>
            </a:p>
          </p:txBody>
        </p:sp>
        <p:sp>
          <p:nvSpPr>
            <p:cNvPr id="34" name="Freeform 674">
              <a:extLst>
                <a:ext uri="{FF2B5EF4-FFF2-40B4-BE49-F238E27FC236}">
                  <a16:creationId xmlns:a16="http://schemas.microsoft.com/office/drawing/2014/main" xmlns="" id="{574ED0E9-2645-8A49-B7A9-3C66AB34CBE9}"/>
                </a:ext>
              </a:extLst>
            </p:cNvPr>
            <p:cNvSpPr>
              <a:spLocks noEditPoints="1"/>
            </p:cNvSpPr>
            <p:nvPr/>
          </p:nvSpPr>
          <p:spPr bwMode="auto">
            <a:xfrm>
              <a:off x="327026" y="1625603"/>
              <a:ext cx="434974" cy="439738"/>
            </a:xfrm>
            <a:custGeom>
              <a:avLst/>
              <a:gdLst/>
              <a:ahLst/>
              <a:cxnLst>
                <a:cxn ang="0">
                  <a:pos x="112" y="59"/>
                </a:cxn>
                <a:cxn ang="0">
                  <a:pos x="129" y="49"/>
                </a:cxn>
                <a:cxn ang="0">
                  <a:pos x="123" y="32"/>
                </a:cxn>
                <a:cxn ang="0">
                  <a:pos x="103" y="36"/>
                </a:cxn>
                <a:cxn ang="0">
                  <a:pos x="94" y="27"/>
                </a:cxn>
                <a:cxn ang="0">
                  <a:pos x="99" y="8"/>
                </a:cxn>
                <a:cxn ang="0">
                  <a:pos x="82" y="0"/>
                </a:cxn>
                <a:cxn ang="0">
                  <a:pos x="71" y="17"/>
                </a:cxn>
                <a:cxn ang="0">
                  <a:pos x="59" y="17"/>
                </a:cxn>
                <a:cxn ang="0">
                  <a:pos x="48" y="0"/>
                </a:cxn>
                <a:cxn ang="0">
                  <a:pos x="32" y="7"/>
                </a:cxn>
                <a:cxn ang="0">
                  <a:pos x="36" y="27"/>
                </a:cxn>
                <a:cxn ang="0">
                  <a:pos x="27" y="35"/>
                </a:cxn>
                <a:cxn ang="0">
                  <a:pos x="7" y="30"/>
                </a:cxn>
                <a:cxn ang="0">
                  <a:pos x="0" y="47"/>
                </a:cxn>
                <a:cxn ang="0">
                  <a:pos x="17" y="58"/>
                </a:cxn>
                <a:cxn ang="0">
                  <a:pos x="17" y="70"/>
                </a:cxn>
                <a:cxn ang="0">
                  <a:pos x="0" y="81"/>
                </a:cxn>
                <a:cxn ang="0">
                  <a:pos x="6" y="98"/>
                </a:cxn>
                <a:cxn ang="0">
                  <a:pos x="26" y="94"/>
                </a:cxn>
                <a:cxn ang="0">
                  <a:pos x="35" y="102"/>
                </a:cxn>
                <a:cxn ang="0">
                  <a:pos x="30" y="122"/>
                </a:cxn>
                <a:cxn ang="0">
                  <a:pos x="47" y="129"/>
                </a:cxn>
                <a:cxn ang="0">
                  <a:pos x="58" y="112"/>
                </a:cxn>
                <a:cxn ang="0">
                  <a:pos x="70" y="112"/>
                </a:cxn>
                <a:cxn ang="0">
                  <a:pos x="81" y="130"/>
                </a:cxn>
                <a:cxn ang="0">
                  <a:pos x="98" y="123"/>
                </a:cxn>
                <a:cxn ang="0">
                  <a:pos x="93" y="103"/>
                </a:cxn>
                <a:cxn ang="0">
                  <a:pos x="102" y="95"/>
                </a:cxn>
                <a:cxn ang="0">
                  <a:pos x="122" y="99"/>
                </a:cxn>
                <a:cxn ang="0">
                  <a:pos x="129" y="83"/>
                </a:cxn>
                <a:cxn ang="0">
                  <a:pos x="112" y="71"/>
                </a:cxn>
                <a:cxn ang="0">
                  <a:pos x="112" y="59"/>
                </a:cxn>
                <a:cxn ang="0">
                  <a:pos x="64" y="78"/>
                </a:cxn>
                <a:cxn ang="0">
                  <a:pos x="50" y="64"/>
                </a:cxn>
                <a:cxn ang="0">
                  <a:pos x="64" y="51"/>
                </a:cxn>
                <a:cxn ang="0">
                  <a:pos x="78" y="64"/>
                </a:cxn>
                <a:cxn ang="0">
                  <a:pos x="64" y="78"/>
                </a:cxn>
              </a:cxnLst>
              <a:rect l="0" t="0" r="r" b="b"/>
              <a:pathLst>
                <a:path w="129" h="130">
                  <a:moveTo>
                    <a:pt x="112" y="59"/>
                  </a:moveTo>
                  <a:cubicBezTo>
                    <a:pt x="129" y="49"/>
                    <a:pt x="129" y="49"/>
                    <a:pt x="129" y="49"/>
                  </a:cubicBezTo>
                  <a:cubicBezTo>
                    <a:pt x="123" y="32"/>
                    <a:pt x="123" y="32"/>
                    <a:pt x="123" y="32"/>
                  </a:cubicBezTo>
                  <a:cubicBezTo>
                    <a:pt x="103" y="36"/>
                    <a:pt x="103" y="36"/>
                    <a:pt x="103" y="36"/>
                  </a:cubicBezTo>
                  <a:cubicBezTo>
                    <a:pt x="94" y="27"/>
                    <a:pt x="94" y="27"/>
                    <a:pt x="94" y="27"/>
                  </a:cubicBezTo>
                  <a:cubicBezTo>
                    <a:pt x="99" y="8"/>
                    <a:pt x="99" y="8"/>
                    <a:pt x="99" y="8"/>
                  </a:cubicBezTo>
                  <a:cubicBezTo>
                    <a:pt x="82" y="0"/>
                    <a:pt x="82" y="0"/>
                    <a:pt x="82" y="0"/>
                  </a:cubicBezTo>
                  <a:cubicBezTo>
                    <a:pt x="71" y="17"/>
                    <a:pt x="71" y="17"/>
                    <a:pt x="71" y="17"/>
                  </a:cubicBezTo>
                  <a:cubicBezTo>
                    <a:pt x="59" y="17"/>
                    <a:pt x="59" y="17"/>
                    <a:pt x="59" y="17"/>
                  </a:cubicBezTo>
                  <a:cubicBezTo>
                    <a:pt x="48" y="0"/>
                    <a:pt x="48" y="0"/>
                    <a:pt x="48" y="0"/>
                  </a:cubicBezTo>
                  <a:cubicBezTo>
                    <a:pt x="32" y="7"/>
                    <a:pt x="32" y="7"/>
                    <a:pt x="32" y="7"/>
                  </a:cubicBezTo>
                  <a:cubicBezTo>
                    <a:pt x="36" y="27"/>
                    <a:pt x="36" y="27"/>
                    <a:pt x="36" y="27"/>
                  </a:cubicBezTo>
                  <a:cubicBezTo>
                    <a:pt x="27" y="35"/>
                    <a:pt x="27" y="35"/>
                    <a:pt x="27" y="35"/>
                  </a:cubicBezTo>
                  <a:cubicBezTo>
                    <a:pt x="7" y="30"/>
                    <a:pt x="7" y="30"/>
                    <a:pt x="7" y="30"/>
                  </a:cubicBezTo>
                  <a:cubicBezTo>
                    <a:pt x="0" y="47"/>
                    <a:pt x="0" y="47"/>
                    <a:pt x="0" y="47"/>
                  </a:cubicBezTo>
                  <a:cubicBezTo>
                    <a:pt x="17" y="58"/>
                    <a:pt x="17" y="58"/>
                    <a:pt x="17" y="58"/>
                  </a:cubicBezTo>
                  <a:cubicBezTo>
                    <a:pt x="17" y="70"/>
                    <a:pt x="17" y="70"/>
                    <a:pt x="17" y="70"/>
                  </a:cubicBezTo>
                  <a:cubicBezTo>
                    <a:pt x="0" y="81"/>
                    <a:pt x="0" y="81"/>
                    <a:pt x="0" y="81"/>
                  </a:cubicBezTo>
                  <a:cubicBezTo>
                    <a:pt x="6" y="98"/>
                    <a:pt x="6" y="98"/>
                    <a:pt x="6" y="98"/>
                  </a:cubicBezTo>
                  <a:cubicBezTo>
                    <a:pt x="26" y="94"/>
                    <a:pt x="26" y="94"/>
                    <a:pt x="26" y="94"/>
                  </a:cubicBezTo>
                  <a:cubicBezTo>
                    <a:pt x="35" y="102"/>
                    <a:pt x="35" y="102"/>
                    <a:pt x="35" y="102"/>
                  </a:cubicBezTo>
                  <a:cubicBezTo>
                    <a:pt x="30" y="122"/>
                    <a:pt x="30" y="122"/>
                    <a:pt x="30" y="122"/>
                  </a:cubicBezTo>
                  <a:cubicBezTo>
                    <a:pt x="47" y="129"/>
                    <a:pt x="47" y="129"/>
                    <a:pt x="47" y="129"/>
                  </a:cubicBezTo>
                  <a:cubicBezTo>
                    <a:pt x="58" y="112"/>
                    <a:pt x="58" y="112"/>
                    <a:pt x="58" y="112"/>
                  </a:cubicBezTo>
                  <a:cubicBezTo>
                    <a:pt x="70" y="112"/>
                    <a:pt x="70" y="112"/>
                    <a:pt x="70" y="112"/>
                  </a:cubicBezTo>
                  <a:cubicBezTo>
                    <a:pt x="81" y="130"/>
                    <a:pt x="81" y="130"/>
                    <a:pt x="81" y="130"/>
                  </a:cubicBezTo>
                  <a:cubicBezTo>
                    <a:pt x="98" y="123"/>
                    <a:pt x="98" y="123"/>
                    <a:pt x="98" y="123"/>
                  </a:cubicBezTo>
                  <a:cubicBezTo>
                    <a:pt x="93" y="103"/>
                    <a:pt x="93" y="103"/>
                    <a:pt x="93" y="103"/>
                  </a:cubicBezTo>
                  <a:cubicBezTo>
                    <a:pt x="102" y="95"/>
                    <a:pt x="102" y="95"/>
                    <a:pt x="102" y="95"/>
                  </a:cubicBezTo>
                  <a:cubicBezTo>
                    <a:pt x="122" y="99"/>
                    <a:pt x="122" y="99"/>
                    <a:pt x="122" y="99"/>
                  </a:cubicBezTo>
                  <a:cubicBezTo>
                    <a:pt x="129" y="83"/>
                    <a:pt x="129" y="83"/>
                    <a:pt x="129" y="83"/>
                  </a:cubicBezTo>
                  <a:cubicBezTo>
                    <a:pt x="112" y="71"/>
                    <a:pt x="112" y="71"/>
                    <a:pt x="112" y="71"/>
                  </a:cubicBezTo>
                  <a:lnTo>
                    <a:pt x="112" y="59"/>
                  </a:lnTo>
                  <a:close/>
                  <a:moveTo>
                    <a:pt x="64" y="78"/>
                  </a:moveTo>
                  <a:cubicBezTo>
                    <a:pt x="56" y="78"/>
                    <a:pt x="50" y="72"/>
                    <a:pt x="50" y="64"/>
                  </a:cubicBezTo>
                  <a:cubicBezTo>
                    <a:pt x="50" y="57"/>
                    <a:pt x="56" y="51"/>
                    <a:pt x="64" y="51"/>
                  </a:cubicBezTo>
                  <a:cubicBezTo>
                    <a:pt x="72" y="51"/>
                    <a:pt x="78" y="57"/>
                    <a:pt x="78" y="64"/>
                  </a:cubicBezTo>
                  <a:cubicBezTo>
                    <a:pt x="78" y="72"/>
                    <a:pt x="72" y="78"/>
                    <a:pt x="64" y="78"/>
                  </a:cubicBezTo>
                  <a:close/>
                </a:path>
              </a:pathLst>
            </a:custGeom>
            <a:grpFill/>
            <a:ln w="9525">
              <a:noFill/>
              <a:round/>
              <a:headEnd/>
              <a:tailEnd/>
            </a:ln>
          </p:spPr>
          <p:txBody>
            <a:bodyPr vert="horz" wrap="square" lIns="68580" tIns="34290" rIns="68580" bIns="34290" numCol="1" anchor="t" anchorCtr="0" compatLnSpc="1">
              <a:prstTxWarp prst="textNoShape">
                <a:avLst/>
              </a:prstTxWarp>
            </a:bodyPr>
            <a:lstStyle/>
            <a:p>
              <a:endParaRPr lang="en-US" dirty="0">
                <a:solidFill>
                  <a:srgbClr val="58595B"/>
                </a:solidFill>
                <a:latin typeface="Calibri Regular"/>
              </a:endParaRPr>
            </a:p>
          </p:txBody>
        </p:sp>
      </p:grpSp>
      <p:sp>
        <p:nvSpPr>
          <p:cNvPr id="22" name="Content Placeholder 43"/>
          <p:cNvSpPr txBox="1">
            <a:spLocks/>
          </p:cNvSpPr>
          <p:nvPr/>
        </p:nvSpPr>
        <p:spPr bwMode="gray">
          <a:xfrm>
            <a:off x="5963843" y="2198076"/>
            <a:ext cx="2434047" cy="1713266"/>
          </a:xfrm>
          <a:prstGeom prst="rect">
            <a:avLst/>
          </a:prstGeom>
          <a:solidFill>
            <a:schemeClr val="accent2">
              <a:lumMod val="40000"/>
              <a:lumOff val="60000"/>
              <a:alpha val="74902"/>
            </a:schemeClr>
          </a:solidFill>
        </p:spPr>
        <p:txBody>
          <a:bodyPr lIns="40500" tIns="108000" rIns="405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a:rPr>
              <a:t>They are increasingly </a:t>
            </a:r>
            <a:r>
              <a:rPr lang="en-US" sz="1200" b="1" dirty="0">
                <a:solidFill>
                  <a:srgbClr val="58595B"/>
                </a:solidFill>
                <a:latin typeface="Calibri"/>
              </a:rPr>
              <a:t>applying machine learning</a:t>
            </a:r>
            <a:r>
              <a:rPr lang="en-US" sz="1200" dirty="0">
                <a:solidFill>
                  <a:srgbClr val="58595B"/>
                </a:solidFill>
                <a:latin typeface="Calibri"/>
              </a:rPr>
              <a:t> to further improve process efficiency and strengthen risk management and compliance </a:t>
            </a:r>
          </a:p>
        </p:txBody>
      </p:sp>
      <p:sp>
        <p:nvSpPr>
          <p:cNvPr id="36" name="Freeform 5">
            <a:extLst>
              <a:ext uri="{FF2B5EF4-FFF2-40B4-BE49-F238E27FC236}">
                <a16:creationId xmlns:a16="http://schemas.microsoft.com/office/drawing/2014/main" xmlns="" id="{D4B97E11-F766-134E-B09D-76AAA984DB9D}"/>
              </a:ext>
            </a:extLst>
          </p:cNvPr>
          <p:cNvSpPr/>
          <p:nvPr/>
        </p:nvSpPr>
        <p:spPr>
          <a:xfrm>
            <a:off x="6994393" y="2377368"/>
            <a:ext cx="372947" cy="414873"/>
          </a:xfrm>
          <a:custGeom>
            <a:avLst/>
            <a:gdLst/>
            <a:ahLst/>
            <a:cxnLst/>
            <a:rect l="0" t="0" r="r" b="b"/>
            <a:pathLst>
              <a:path w="2037" h="2266">
                <a:moveTo>
                  <a:pt x="337" y="1398"/>
                </a:moveTo>
                <a:lnTo>
                  <a:pt x="337" y="1398"/>
                </a:lnTo>
                <a:cubicBezTo>
                  <a:pt x="297" y="1398"/>
                  <a:pt x="277" y="1369"/>
                  <a:pt x="277" y="1340"/>
                </a:cubicBezTo>
                <a:cubicBezTo>
                  <a:pt x="277" y="1300"/>
                  <a:pt x="297" y="1280"/>
                  <a:pt x="337" y="1280"/>
                </a:cubicBezTo>
                <a:cubicBezTo>
                  <a:pt x="366" y="1280"/>
                  <a:pt x="396" y="1300"/>
                  <a:pt x="396" y="1340"/>
                </a:cubicBezTo>
                <a:cubicBezTo>
                  <a:pt x="396" y="1369"/>
                  <a:pt x="366" y="1398"/>
                  <a:pt x="337" y="1398"/>
                </a:cubicBezTo>
                <a:moveTo>
                  <a:pt x="682" y="453"/>
                </a:moveTo>
                <a:lnTo>
                  <a:pt x="682" y="453"/>
                </a:lnTo>
                <a:cubicBezTo>
                  <a:pt x="682" y="424"/>
                  <a:pt x="653" y="394"/>
                  <a:pt x="623" y="394"/>
                </a:cubicBezTo>
                <a:cubicBezTo>
                  <a:pt x="593" y="394"/>
                  <a:pt x="564" y="424"/>
                  <a:pt x="564" y="453"/>
                </a:cubicBezTo>
                <a:cubicBezTo>
                  <a:pt x="564" y="493"/>
                  <a:pt x="593" y="512"/>
                  <a:pt x="623" y="512"/>
                </a:cubicBezTo>
                <a:cubicBezTo>
                  <a:pt x="653" y="512"/>
                  <a:pt x="682" y="493"/>
                  <a:pt x="682" y="453"/>
                </a:cubicBezTo>
                <a:moveTo>
                  <a:pt x="900" y="1694"/>
                </a:moveTo>
                <a:lnTo>
                  <a:pt x="900" y="1694"/>
                </a:lnTo>
                <a:cubicBezTo>
                  <a:pt x="870" y="1684"/>
                  <a:pt x="841" y="1674"/>
                  <a:pt x="811" y="1655"/>
                </a:cubicBezTo>
                <a:cubicBezTo>
                  <a:pt x="821" y="1556"/>
                  <a:pt x="821" y="1556"/>
                  <a:pt x="821" y="1556"/>
                </a:cubicBezTo>
                <a:cubicBezTo>
                  <a:pt x="811" y="1546"/>
                  <a:pt x="791" y="1537"/>
                  <a:pt x="781" y="1527"/>
                </a:cubicBezTo>
                <a:cubicBezTo>
                  <a:pt x="771" y="1517"/>
                  <a:pt x="761" y="1507"/>
                  <a:pt x="761" y="1497"/>
                </a:cubicBezTo>
                <a:cubicBezTo>
                  <a:pt x="653" y="1497"/>
                  <a:pt x="653" y="1497"/>
                  <a:pt x="653" y="1497"/>
                </a:cubicBezTo>
                <a:cubicBezTo>
                  <a:pt x="633" y="1468"/>
                  <a:pt x="623" y="1438"/>
                  <a:pt x="613" y="1409"/>
                </a:cubicBezTo>
                <a:cubicBezTo>
                  <a:pt x="692" y="1340"/>
                  <a:pt x="692" y="1340"/>
                  <a:pt x="692" y="1340"/>
                </a:cubicBezTo>
                <a:cubicBezTo>
                  <a:pt x="692" y="1310"/>
                  <a:pt x="692" y="1280"/>
                  <a:pt x="692" y="1251"/>
                </a:cubicBezTo>
                <a:cubicBezTo>
                  <a:pt x="623" y="1182"/>
                  <a:pt x="623" y="1182"/>
                  <a:pt x="623" y="1182"/>
                </a:cubicBezTo>
                <a:cubicBezTo>
                  <a:pt x="623" y="1152"/>
                  <a:pt x="643" y="1123"/>
                  <a:pt x="653" y="1093"/>
                </a:cubicBezTo>
                <a:cubicBezTo>
                  <a:pt x="761" y="1093"/>
                  <a:pt x="761" y="1093"/>
                  <a:pt x="761" y="1093"/>
                </a:cubicBezTo>
                <a:cubicBezTo>
                  <a:pt x="771" y="1083"/>
                  <a:pt x="781" y="1074"/>
                  <a:pt x="791" y="1064"/>
                </a:cubicBezTo>
                <a:cubicBezTo>
                  <a:pt x="801" y="1054"/>
                  <a:pt x="811" y="1044"/>
                  <a:pt x="821" y="1034"/>
                </a:cubicBezTo>
                <a:cubicBezTo>
                  <a:pt x="821" y="936"/>
                  <a:pt x="821" y="936"/>
                  <a:pt x="821" y="936"/>
                </a:cubicBezTo>
                <a:cubicBezTo>
                  <a:pt x="850" y="916"/>
                  <a:pt x="880" y="906"/>
                  <a:pt x="909" y="897"/>
                </a:cubicBezTo>
                <a:cubicBezTo>
                  <a:pt x="979" y="975"/>
                  <a:pt x="979" y="975"/>
                  <a:pt x="979" y="975"/>
                </a:cubicBezTo>
                <a:lnTo>
                  <a:pt x="979" y="975"/>
                </a:lnTo>
                <a:cubicBezTo>
                  <a:pt x="979" y="286"/>
                  <a:pt x="979" y="286"/>
                  <a:pt x="979" y="286"/>
                </a:cubicBezTo>
                <a:cubicBezTo>
                  <a:pt x="979" y="177"/>
                  <a:pt x="900" y="79"/>
                  <a:pt x="791" y="49"/>
                </a:cubicBezTo>
                <a:cubicBezTo>
                  <a:pt x="653" y="0"/>
                  <a:pt x="485" y="79"/>
                  <a:pt x="445" y="237"/>
                </a:cubicBezTo>
                <a:cubicBezTo>
                  <a:pt x="287" y="296"/>
                  <a:pt x="178" y="443"/>
                  <a:pt x="178" y="631"/>
                </a:cubicBezTo>
                <a:cubicBezTo>
                  <a:pt x="60" y="729"/>
                  <a:pt x="11" y="857"/>
                  <a:pt x="11" y="985"/>
                </a:cubicBezTo>
                <a:lnTo>
                  <a:pt x="11" y="985"/>
                </a:lnTo>
                <a:lnTo>
                  <a:pt x="11" y="985"/>
                </a:lnTo>
                <a:cubicBezTo>
                  <a:pt x="396" y="985"/>
                  <a:pt x="396" y="985"/>
                  <a:pt x="396" y="985"/>
                </a:cubicBezTo>
                <a:cubicBezTo>
                  <a:pt x="583" y="798"/>
                  <a:pt x="583" y="798"/>
                  <a:pt x="583" y="798"/>
                </a:cubicBezTo>
                <a:cubicBezTo>
                  <a:pt x="583" y="591"/>
                  <a:pt x="583" y="591"/>
                  <a:pt x="583" y="591"/>
                </a:cubicBezTo>
                <a:cubicBezTo>
                  <a:pt x="524" y="571"/>
                  <a:pt x="485" y="522"/>
                  <a:pt x="485" y="453"/>
                </a:cubicBezTo>
                <a:cubicBezTo>
                  <a:pt x="485" y="384"/>
                  <a:pt x="544" y="315"/>
                  <a:pt x="623" y="315"/>
                </a:cubicBezTo>
                <a:cubicBezTo>
                  <a:pt x="702" y="315"/>
                  <a:pt x="761" y="384"/>
                  <a:pt x="761" y="453"/>
                </a:cubicBezTo>
                <a:cubicBezTo>
                  <a:pt x="761" y="522"/>
                  <a:pt x="722" y="571"/>
                  <a:pt x="663" y="591"/>
                </a:cubicBezTo>
                <a:cubicBezTo>
                  <a:pt x="663" y="827"/>
                  <a:pt x="663" y="827"/>
                  <a:pt x="663" y="827"/>
                </a:cubicBezTo>
                <a:cubicBezTo>
                  <a:pt x="425" y="1064"/>
                  <a:pt x="425" y="1064"/>
                  <a:pt x="425" y="1064"/>
                </a:cubicBezTo>
                <a:cubicBezTo>
                  <a:pt x="11" y="1064"/>
                  <a:pt x="11" y="1064"/>
                  <a:pt x="11" y="1064"/>
                </a:cubicBezTo>
                <a:lnTo>
                  <a:pt x="11" y="1064"/>
                </a:lnTo>
                <a:cubicBezTo>
                  <a:pt x="20" y="1123"/>
                  <a:pt x="50" y="1192"/>
                  <a:pt x="79" y="1251"/>
                </a:cubicBezTo>
                <a:cubicBezTo>
                  <a:pt x="70" y="1261"/>
                  <a:pt x="60" y="1280"/>
                  <a:pt x="60" y="1300"/>
                </a:cubicBezTo>
                <a:lnTo>
                  <a:pt x="60" y="1300"/>
                </a:lnTo>
                <a:cubicBezTo>
                  <a:pt x="198" y="1300"/>
                  <a:pt x="198" y="1300"/>
                  <a:pt x="198" y="1300"/>
                </a:cubicBezTo>
                <a:cubicBezTo>
                  <a:pt x="218" y="1241"/>
                  <a:pt x="267" y="1202"/>
                  <a:pt x="337" y="1202"/>
                </a:cubicBezTo>
                <a:cubicBezTo>
                  <a:pt x="406" y="1202"/>
                  <a:pt x="475" y="1261"/>
                  <a:pt x="475" y="1340"/>
                </a:cubicBezTo>
                <a:cubicBezTo>
                  <a:pt x="475" y="1409"/>
                  <a:pt x="406" y="1477"/>
                  <a:pt x="337" y="1477"/>
                </a:cubicBezTo>
                <a:cubicBezTo>
                  <a:pt x="267" y="1477"/>
                  <a:pt x="218" y="1428"/>
                  <a:pt x="198" y="1379"/>
                </a:cubicBezTo>
                <a:cubicBezTo>
                  <a:pt x="30" y="1379"/>
                  <a:pt x="30" y="1379"/>
                  <a:pt x="30" y="1379"/>
                </a:cubicBezTo>
                <a:cubicBezTo>
                  <a:pt x="20" y="1379"/>
                  <a:pt x="20" y="1379"/>
                  <a:pt x="20" y="1379"/>
                </a:cubicBezTo>
                <a:cubicBezTo>
                  <a:pt x="0" y="1448"/>
                  <a:pt x="0" y="1537"/>
                  <a:pt x="11" y="1615"/>
                </a:cubicBezTo>
                <a:lnTo>
                  <a:pt x="11" y="1615"/>
                </a:lnTo>
                <a:cubicBezTo>
                  <a:pt x="465" y="1615"/>
                  <a:pt x="465" y="1615"/>
                  <a:pt x="465" y="1615"/>
                </a:cubicBezTo>
                <a:cubicBezTo>
                  <a:pt x="593" y="1743"/>
                  <a:pt x="593" y="1743"/>
                  <a:pt x="593" y="1743"/>
                </a:cubicBezTo>
                <a:cubicBezTo>
                  <a:pt x="613" y="1733"/>
                  <a:pt x="643" y="1724"/>
                  <a:pt x="663" y="1724"/>
                </a:cubicBezTo>
                <a:cubicBezTo>
                  <a:pt x="742" y="1724"/>
                  <a:pt x="801" y="1783"/>
                  <a:pt x="801" y="1861"/>
                </a:cubicBezTo>
                <a:cubicBezTo>
                  <a:pt x="801" y="1940"/>
                  <a:pt x="742" y="1999"/>
                  <a:pt x="663" y="1999"/>
                </a:cubicBezTo>
                <a:cubicBezTo>
                  <a:pt x="583" y="1999"/>
                  <a:pt x="524" y="1940"/>
                  <a:pt x="524" y="1861"/>
                </a:cubicBezTo>
                <a:cubicBezTo>
                  <a:pt x="524" y="1842"/>
                  <a:pt x="534" y="1812"/>
                  <a:pt x="544" y="1792"/>
                </a:cubicBezTo>
                <a:cubicBezTo>
                  <a:pt x="435" y="1694"/>
                  <a:pt x="435" y="1694"/>
                  <a:pt x="435" y="1694"/>
                </a:cubicBezTo>
                <a:cubicBezTo>
                  <a:pt x="30" y="1694"/>
                  <a:pt x="30" y="1694"/>
                  <a:pt x="30" y="1694"/>
                </a:cubicBezTo>
                <a:lnTo>
                  <a:pt x="30" y="1694"/>
                </a:lnTo>
                <a:cubicBezTo>
                  <a:pt x="30" y="1704"/>
                  <a:pt x="40" y="1714"/>
                  <a:pt x="40" y="1724"/>
                </a:cubicBezTo>
                <a:cubicBezTo>
                  <a:pt x="109" y="1891"/>
                  <a:pt x="267" y="2019"/>
                  <a:pt x="445" y="2058"/>
                </a:cubicBezTo>
                <a:cubicBezTo>
                  <a:pt x="475" y="2186"/>
                  <a:pt x="583" y="2265"/>
                  <a:pt x="712" y="2265"/>
                </a:cubicBezTo>
                <a:cubicBezTo>
                  <a:pt x="742" y="2265"/>
                  <a:pt x="771" y="2265"/>
                  <a:pt x="791" y="2255"/>
                </a:cubicBezTo>
                <a:cubicBezTo>
                  <a:pt x="900" y="2226"/>
                  <a:pt x="979" y="2127"/>
                  <a:pt x="979" y="2019"/>
                </a:cubicBezTo>
                <a:cubicBezTo>
                  <a:pt x="979" y="1625"/>
                  <a:pt x="979" y="1625"/>
                  <a:pt x="979" y="1625"/>
                </a:cubicBezTo>
                <a:cubicBezTo>
                  <a:pt x="979" y="1615"/>
                  <a:pt x="979" y="1615"/>
                  <a:pt x="969" y="1615"/>
                </a:cubicBezTo>
                <a:lnTo>
                  <a:pt x="900" y="1694"/>
                </a:lnTo>
                <a:moveTo>
                  <a:pt x="722" y="1861"/>
                </a:moveTo>
                <a:lnTo>
                  <a:pt x="722" y="1861"/>
                </a:lnTo>
                <a:cubicBezTo>
                  <a:pt x="722" y="1832"/>
                  <a:pt x="692" y="1802"/>
                  <a:pt x="663" y="1802"/>
                </a:cubicBezTo>
                <a:cubicBezTo>
                  <a:pt x="633" y="1802"/>
                  <a:pt x="603" y="1832"/>
                  <a:pt x="603" y="1861"/>
                </a:cubicBezTo>
                <a:cubicBezTo>
                  <a:pt x="603" y="1891"/>
                  <a:pt x="633" y="1921"/>
                  <a:pt x="663" y="1921"/>
                </a:cubicBezTo>
                <a:cubicBezTo>
                  <a:pt x="692" y="1921"/>
                  <a:pt x="722" y="1891"/>
                  <a:pt x="722" y="1861"/>
                </a:cubicBezTo>
                <a:moveTo>
                  <a:pt x="1315" y="1861"/>
                </a:moveTo>
                <a:lnTo>
                  <a:pt x="1315" y="1861"/>
                </a:lnTo>
                <a:cubicBezTo>
                  <a:pt x="1315" y="1891"/>
                  <a:pt x="1344" y="1921"/>
                  <a:pt x="1374" y="1921"/>
                </a:cubicBezTo>
                <a:cubicBezTo>
                  <a:pt x="1404" y="1921"/>
                  <a:pt x="1433" y="1891"/>
                  <a:pt x="1433" y="1861"/>
                </a:cubicBezTo>
                <a:cubicBezTo>
                  <a:pt x="1433" y="1832"/>
                  <a:pt x="1404" y="1802"/>
                  <a:pt x="1374" y="1802"/>
                </a:cubicBezTo>
                <a:cubicBezTo>
                  <a:pt x="1344" y="1802"/>
                  <a:pt x="1315" y="1832"/>
                  <a:pt x="1315" y="1861"/>
                </a:cubicBezTo>
                <a:moveTo>
                  <a:pt x="1641" y="1340"/>
                </a:moveTo>
                <a:lnTo>
                  <a:pt x="1641" y="1340"/>
                </a:lnTo>
                <a:cubicBezTo>
                  <a:pt x="1641" y="1369"/>
                  <a:pt x="1670" y="1398"/>
                  <a:pt x="1700" y="1398"/>
                </a:cubicBezTo>
                <a:cubicBezTo>
                  <a:pt x="1739" y="1398"/>
                  <a:pt x="1759" y="1369"/>
                  <a:pt x="1759" y="1340"/>
                </a:cubicBezTo>
                <a:cubicBezTo>
                  <a:pt x="1759" y="1300"/>
                  <a:pt x="1739" y="1280"/>
                  <a:pt x="1700" y="1280"/>
                </a:cubicBezTo>
                <a:cubicBezTo>
                  <a:pt x="1670" y="1280"/>
                  <a:pt x="1641" y="1300"/>
                  <a:pt x="1641" y="1340"/>
                </a:cubicBezTo>
                <a:moveTo>
                  <a:pt x="1473" y="453"/>
                </a:moveTo>
                <a:lnTo>
                  <a:pt x="1473" y="453"/>
                </a:lnTo>
                <a:cubicBezTo>
                  <a:pt x="1473" y="424"/>
                  <a:pt x="1443" y="394"/>
                  <a:pt x="1413" y="394"/>
                </a:cubicBezTo>
                <a:cubicBezTo>
                  <a:pt x="1384" y="394"/>
                  <a:pt x="1354" y="424"/>
                  <a:pt x="1354" y="453"/>
                </a:cubicBezTo>
                <a:cubicBezTo>
                  <a:pt x="1354" y="493"/>
                  <a:pt x="1384" y="512"/>
                  <a:pt x="1413" y="512"/>
                </a:cubicBezTo>
                <a:cubicBezTo>
                  <a:pt x="1443" y="512"/>
                  <a:pt x="1473" y="493"/>
                  <a:pt x="1473" y="453"/>
                </a:cubicBezTo>
                <a:moveTo>
                  <a:pt x="1166" y="1300"/>
                </a:moveTo>
                <a:lnTo>
                  <a:pt x="1166" y="1300"/>
                </a:lnTo>
                <a:cubicBezTo>
                  <a:pt x="1166" y="1221"/>
                  <a:pt x="1097" y="1152"/>
                  <a:pt x="1018" y="1152"/>
                </a:cubicBezTo>
                <a:cubicBezTo>
                  <a:pt x="939" y="1152"/>
                  <a:pt x="870" y="1221"/>
                  <a:pt x="870" y="1300"/>
                </a:cubicBezTo>
                <a:cubicBezTo>
                  <a:pt x="870" y="1379"/>
                  <a:pt x="939" y="1438"/>
                  <a:pt x="1018" y="1438"/>
                </a:cubicBezTo>
                <a:cubicBezTo>
                  <a:pt x="1097" y="1438"/>
                  <a:pt x="1166" y="1379"/>
                  <a:pt x="1166" y="1300"/>
                </a:cubicBezTo>
                <a:moveTo>
                  <a:pt x="2016" y="1379"/>
                </a:moveTo>
                <a:lnTo>
                  <a:pt x="2016" y="1379"/>
                </a:lnTo>
                <a:cubicBezTo>
                  <a:pt x="2016" y="1379"/>
                  <a:pt x="2016" y="1379"/>
                  <a:pt x="2006" y="1379"/>
                </a:cubicBezTo>
                <a:cubicBezTo>
                  <a:pt x="1838" y="1379"/>
                  <a:pt x="1838" y="1379"/>
                  <a:pt x="1838" y="1379"/>
                </a:cubicBezTo>
                <a:cubicBezTo>
                  <a:pt x="1818" y="1428"/>
                  <a:pt x="1769" y="1477"/>
                  <a:pt x="1700" y="1477"/>
                </a:cubicBezTo>
                <a:cubicBezTo>
                  <a:pt x="1631" y="1477"/>
                  <a:pt x="1562" y="1409"/>
                  <a:pt x="1562" y="1340"/>
                </a:cubicBezTo>
                <a:cubicBezTo>
                  <a:pt x="1562" y="1261"/>
                  <a:pt x="1631" y="1202"/>
                  <a:pt x="1700" y="1202"/>
                </a:cubicBezTo>
                <a:cubicBezTo>
                  <a:pt x="1769" y="1202"/>
                  <a:pt x="1818" y="1241"/>
                  <a:pt x="1838" y="1300"/>
                </a:cubicBezTo>
                <a:cubicBezTo>
                  <a:pt x="1977" y="1300"/>
                  <a:pt x="1977" y="1300"/>
                  <a:pt x="1977" y="1300"/>
                </a:cubicBezTo>
                <a:lnTo>
                  <a:pt x="1977" y="1300"/>
                </a:lnTo>
                <a:cubicBezTo>
                  <a:pt x="1977" y="1280"/>
                  <a:pt x="1967" y="1261"/>
                  <a:pt x="1957" y="1251"/>
                </a:cubicBezTo>
                <a:cubicBezTo>
                  <a:pt x="1987" y="1192"/>
                  <a:pt x="2016" y="1123"/>
                  <a:pt x="2026" y="1064"/>
                </a:cubicBezTo>
                <a:lnTo>
                  <a:pt x="2026" y="1064"/>
                </a:lnTo>
                <a:cubicBezTo>
                  <a:pt x="1611" y="1064"/>
                  <a:pt x="1611" y="1064"/>
                  <a:pt x="1611" y="1064"/>
                </a:cubicBezTo>
                <a:cubicBezTo>
                  <a:pt x="1374" y="827"/>
                  <a:pt x="1374" y="827"/>
                  <a:pt x="1374" y="827"/>
                </a:cubicBezTo>
                <a:cubicBezTo>
                  <a:pt x="1374" y="591"/>
                  <a:pt x="1374" y="591"/>
                  <a:pt x="1374" y="591"/>
                </a:cubicBezTo>
                <a:cubicBezTo>
                  <a:pt x="1315" y="571"/>
                  <a:pt x="1275" y="522"/>
                  <a:pt x="1275" y="453"/>
                </a:cubicBezTo>
                <a:cubicBezTo>
                  <a:pt x="1275" y="384"/>
                  <a:pt x="1334" y="315"/>
                  <a:pt x="1413" y="315"/>
                </a:cubicBezTo>
                <a:cubicBezTo>
                  <a:pt x="1492" y="315"/>
                  <a:pt x="1552" y="384"/>
                  <a:pt x="1552" y="453"/>
                </a:cubicBezTo>
                <a:cubicBezTo>
                  <a:pt x="1552" y="522"/>
                  <a:pt x="1512" y="571"/>
                  <a:pt x="1453" y="591"/>
                </a:cubicBezTo>
                <a:cubicBezTo>
                  <a:pt x="1453" y="798"/>
                  <a:pt x="1453" y="798"/>
                  <a:pt x="1453" y="798"/>
                </a:cubicBezTo>
                <a:cubicBezTo>
                  <a:pt x="1641" y="985"/>
                  <a:pt x="1641" y="985"/>
                  <a:pt x="1641" y="985"/>
                </a:cubicBezTo>
                <a:cubicBezTo>
                  <a:pt x="2026" y="985"/>
                  <a:pt x="2026" y="985"/>
                  <a:pt x="2026" y="985"/>
                </a:cubicBezTo>
                <a:lnTo>
                  <a:pt x="2026" y="985"/>
                </a:lnTo>
                <a:lnTo>
                  <a:pt x="2026" y="985"/>
                </a:lnTo>
                <a:cubicBezTo>
                  <a:pt x="2026" y="857"/>
                  <a:pt x="1977" y="729"/>
                  <a:pt x="1858" y="631"/>
                </a:cubicBezTo>
                <a:cubicBezTo>
                  <a:pt x="1858" y="443"/>
                  <a:pt x="1749" y="296"/>
                  <a:pt x="1591" y="237"/>
                </a:cubicBezTo>
                <a:cubicBezTo>
                  <a:pt x="1552" y="79"/>
                  <a:pt x="1384" y="0"/>
                  <a:pt x="1246" y="49"/>
                </a:cubicBezTo>
                <a:cubicBezTo>
                  <a:pt x="1137" y="79"/>
                  <a:pt x="1058" y="177"/>
                  <a:pt x="1058" y="286"/>
                </a:cubicBezTo>
                <a:cubicBezTo>
                  <a:pt x="1058" y="975"/>
                  <a:pt x="1058" y="975"/>
                  <a:pt x="1058" y="975"/>
                </a:cubicBezTo>
                <a:cubicBezTo>
                  <a:pt x="1058" y="975"/>
                  <a:pt x="1058" y="975"/>
                  <a:pt x="1068" y="975"/>
                </a:cubicBezTo>
                <a:cubicBezTo>
                  <a:pt x="1137" y="897"/>
                  <a:pt x="1137" y="897"/>
                  <a:pt x="1137" y="897"/>
                </a:cubicBezTo>
                <a:cubicBezTo>
                  <a:pt x="1166" y="906"/>
                  <a:pt x="1196" y="916"/>
                  <a:pt x="1226" y="936"/>
                </a:cubicBezTo>
                <a:cubicBezTo>
                  <a:pt x="1216" y="1044"/>
                  <a:pt x="1216" y="1044"/>
                  <a:pt x="1216" y="1044"/>
                </a:cubicBezTo>
                <a:cubicBezTo>
                  <a:pt x="1226" y="1044"/>
                  <a:pt x="1246" y="1054"/>
                  <a:pt x="1255" y="1064"/>
                </a:cubicBezTo>
                <a:cubicBezTo>
                  <a:pt x="1265" y="1074"/>
                  <a:pt x="1275" y="1093"/>
                  <a:pt x="1275" y="1103"/>
                </a:cubicBezTo>
                <a:cubicBezTo>
                  <a:pt x="1384" y="1093"/>
                  <a:pt x="1384" y="1093"/>
                  <a:pt x="1384" y="1093"/>
                </a:cubicBezTo>
                <a:cubicBezTo>
                  <a:pt x="1404" y="1123"/>
                  <a:pt x="1413" y="1152"/>
                  <a:pt x="1423" y="1192"/>
                </a:cubicBezTo>
                <a:cubicBezTo>
                  <a:pt x="1344" y="1261"/>
                  <a:pt x="1344" y="1261"/>
                  <a:pt x="1344" y="1261"/>
                </a:cubicBezTo>
                <a:cubicBezTo>
                  <a:pt x="1344" y="1280"/>
                  <a:pt x="1344" y="1310"/>
                  <a:pt x="1344" y="1340"/>
                </a:cubicBezTo>
                <a:cubicBezTo>
                  <a:pt x="1423" y="1409"/>
                  <a:pt x="1423" y="1409"/>
                  <a:pt x="1423" y="1409"/>
                </a:cubicBezTo>
                <a:cubicBezTo>
                  <a:pt x="1413" y="1448"/>
                  <a:pt x="1394" y="1477"/>
                  <a:pt x="1384" y="1507"/>
                </a:cubicBezTo>
                <a:cubicBezTo>
                  <a:pt x="1275" y="1497"/>
                  <a:pt x="1275" y="1497"/>
                  <a:pt x="1275" y="1497"/>
                </a:cubicBezTo>
                <a:cubicBezTo>
                  <a:pt x="1265" y="1507"/>
                  <a:pt x="1255" y="1517"/>
                  <a:pt x="1246" y="1527"/>
                </a:cubicBezTo>
                <a:cubicBezTo>
                  <a:pt x="1236" y="1537"/>
                  <a:pt x="1226" y="1546"/>
                  <a:pt x="1216" y="1556"/>
                </a:cubicBezTo>
                <a:cubicBezTo>
                  <a:pt x="1216" y="1664"/>
                  <a:pt x="1216" y="1664"/>
                  <a:pt x="1216" y="1664"/>
                </a:cubicBezTo>
                <a:cubicBezTo>
                  <a:pt x="1186" y="1674"/>
                  <a:pt x="1157" y="1684"/>
                  <a:pt x="1127" y="1694"/>
                </a:cubicBezTo>
                <a:cubicBezTo>
                  <a:pt x="1058" y="1615"/>
                  <a:pt x="1058" y="1615"/>
                  <a:pt x="1058" y="1615"/>
                </a:cubicBezTo>
                <a:cubicBezTo>
                  <a:pt x="1058" y="1625"/>
                  <a:pt x="1058" y="1625"/>
                  <a:pt x="1058" y="1625"/>
                </a:cubicBezTo>
                <a:cubicBezTo>
                  <a:pt x="1058" y="2019"/>
                  <a:pt x="1058" y="2019"/>
                  <a:pt x="1058" y="2019"/>
                </a:cubicBezTo>
                <a:cubicBezTo>
                  <a:pt x="1058" y="2127"/>
                  <a:pt x="1137" y="2226"/>
                  <a:pt x="1246" y="2255"/>
                </a:cubicBezTo>
                <a:cubicBezTo>
                  <a:pt x="1265" y="2265"/>
                  <a:pt x="1295" y="2265"/>
                  <a:pt x="1325" y="2265"/>
                </a:cubicBezTo>
                <a:cubicBezTo>
                  <a:pt x="1453" y="2265"/>
                  <a:pt x="1562" y="2186"/>
                  <a:pt x="1591" y="2058"/>
                </a:cubicBezTo>
                <a:cubicBezTo>
                  <a:pt x="1769" y="2019"/>
                  <a:pt x="1927" y="1891"/>
                  <a:pt x="1996" y="1724"/>
                </a:cubicBezTo>
                <a:cubicBezTo>
                  <a:pt x="1996" y="1714"/>
                  <a:pt x="2006" y="1704"/>
                  <a:pt x="2006" y="1694"/>
                </a:cubicBezTo>
                <a:lnTo>
                  <a:pt x="2006" y="1694"/>
                </a:lnTo>
                <a:cubicBezTo>
                  <a:pt x="1601" y="1694"/>
                  <a:pt x="1601" y="1694"/>
                  <a:pt x="1601" y="1694"/>
                </a:cubicBezTo>
                <a:cubicBezTo>
                  <a:pt x="1492" y="1792"/>
                  <a:pt x="1492" y="1792"/>
                  <a:pt x="1492" y="1792"/>
                </a:cubicBezTo>
                <a:cubicBezTo>
                  <a:pt x="1502" y="1812"/>
                  <a:pt x="1512" y="1842"/>
                  <a:pt x="1512" y="1861"/>
                </a:cubicBezTo>
                <a:cubicBezTo>
                  <a:pt x="1512" y="1940"/>
                  <a:pt x="1453" y="1999"/>
                  <a:pt x="1374" y="1999"/>
                </a:cubicBezTo>
                <a:cubicBezTo>
                  <a:pt x="1295" y="1999"/>
                  <a:pt x="1236" y="1940"/>
                  <a:pt x="1236" y="1861"/>
                </a:cubicBezTo>
                <a:cubicBezTo>
                  <a:pt x="1236" y="1783"/>
                  <a:pt x="1295" y="1724"/>
                  <a:pt x="1374" y="1724"/>
                </a:cubicBezTo>
                <a:cubicBezTo>
                  <a:pt x="1394" y="1724"/>
                  <a:pt x="1423" y="1733"/>
                  <a:pt x="1443" y="1743"/>
                </a:cubicBezTo>
                <a:cubicBezTo>
                  <a:pt x="1571" y="1615"/>
                  <a:pt x="1571" y="1615"/>
                  <a:pt x="1571" y="1615"/>
                </a:cubicBezTo>
                <a:cubicBezTo>
                  <a:pt x="2026" y="1615"/>
                  <a:pt x="2026" y="1615"/>
                  <a:pt x="2026" y="1615"/>
                </a:cubicBezTo>
                <a:lnTo>
                  <a:pt x="2026" y="1615"/>
                </a:lnTo>
                <a:cubicBezTo>
                  <a:pt x="2036" y="1537"/>
                  <a:pt x="2036" y="1448"/>
                  <a:pt x="2016" y="1379"/>
                </a:cubicBezTo>
              </a:path>
            </a:pathLst>
          </a:custGeom>
          <a:solidFill>
            <a:schemeClr val="accent4"/>
          </a:solidFill>
          <a:ln>
            <a:noFill/>
          </a:ln>
        </p:spPr>
      </p:sp>
      <p:sp>
        <p:nvSpPr>
          <p:cNvPr id="2" name="Slide Number Placeholder 1">
            <a:extLst>
              <a:ext uri="{FF2B5EF4-FFF2-40B4-BE49-F238E27FC236}">
                <a16:creationId xmlns:a16="http://schemas.microsoft.com/office/drawing/2014/main" xmlns="" id="{45701882-3A0E-384B-AA8F-15EE64BF1FC6}"/>
              </a:ext>
            </a:extLst>
          </p:cNvPr>
          <p:cNvSpPr>
            <a:spLocks noGrp="1"/>
          </p:cNvSpPr>
          <p:nvPr>
            <p:ph type="sldNum" sz="quarter" idx="4"/>
          </p:nvPr>
        </p:nvSpPr>
        <p:spPr/>
        <p:txBody>
          <a:bodyPr/>
          <a:lstStyle/>
          <a:p>
            <a:fld id="{C51EAA63-D034-42AE-91FA-B13B9518C7BE}" type="slidenum">
              <a:rPr lang="en-US" smtClean="0">
                <a:solidFill>
                  <a:srgbClr val="58595B"/>
                </a:solidFill>
              </a:rPr>
              <a:pPr/>
              <a:t>27</a:t>
            </a:fld>
            <a:endParaRPr lang="en-US" dirty="0">
              <a:solidFill>
                <a:srgbClr val="58595B"/>
              </a:solidFill>
            </a:endParaRPr>
          </a:p>
        </p:txBody>
      </p:sp>
      <p:sp>
        <p:nvSpPr>
          <p:cNvPr id="18" name="Freeform 17">
            <a:extLst>
              <a:ext uri="{FF2B5EF4-FFF2-40B4-BE49-F238E27FC236}">
                <a16:creationId xmlns:a16="http://schemas.microsoft.com/office/drawing/2014/main" xmlns="" id="{FB4305A0-DDBF-214E-B20C-DD67B1A6EEE6}"/>
              </a:ext>
            </a:extLst>
          </p:cNvPr>
          <p:cNvSpPr>
            <a:spLocks noChangeAspect="1" noChangeArrowheads="1"/>
          </p:cNvSpPr>
          <p:nvPr/>
        </p:nvSpPr>
        <p:spPr bwMode="auto">
          <a:xfrm>
            <a:off x="1574322" y="2418040"/>
            <a:ext cx="607544" cy="398702"/>
          </a:xfrm>
          <a:custGeom>
            <a:avLst/>
            <a:gdLst>
              <a:gd name="T0" fmla="*/ 1320 w 2964"/>
              <a:gd name="T1" fmla="*/ 463 h 1946"/>
              <a:gd name="T2" fmla="*/ 938 w 2964"/>
              <a:gd name="T3" fmla="*/ 463 h 1946"/>
              <a:gd name="T4" fmla="*/ 1135 w 2964"/>
              <a:gd name="T5" fmla="*/ 799 h 1946"/>
              <a:gd name="T6" fmla="*/ 1088 w 2964"/>
              <a:gd name="T7" fmla="*/ 660 h 1946"/>
              <a:gd name="T8" fmla="*/ 1181 w 2964"/>
              <a:gd name="T9" fmla="*/ 498 h 1946"/>
              <a:gd name="T10" fmla="*/ 1088 w 2964"/>
              <a:gd name="T11" fmla="*/ 660 h 1946"/>
              <a:gd name="T12" fmla="*/ 2546 w 2964"/>
              <a:gd name="T13" fmla="*/ 1251 h 1946"/>
              <a:gd name="T14" fmla="*/ 2453 w 2964"/>
              <a:gd name="T15" fmla="*/ 904 h 1946"/>
              <a:gd name="T16" fmla="*/ 509 w 2964"/>
              <a:gd name="T17" fmla="*/ 1204 h 1946"/>
              <a:gd name="T18" fmla="*/ 2453 w 2964"/>
              <a:gd name="T19" fmla="*/ 93 h 1946"/>
              <a:gd name="T20" fmla="*/ 1783 w 2964"/>
              <a:gd name="T21" fmla="*/ 487 h 1946"/>
              <a:gd name="T22" fmla="*/ 1250 w 2964"/>
              <a:gd name="T23" fmla="*/ 232 h 1946"/>
              <a:gd name="T24" fmla="*/ 1366 w 2964"/>
              <a:gd name="T25" fmla="*/ 440 h 1946"/>
              <a:gd name="T26" fmla="*/ 1135 w 2964"/>
              <a:gd name="T27" fmla="*/ 857 h 1946"/>
              <a:gd name="T28" fmla="*/ 1250 w 2964"/>
              <a:gd name="T29" fmla="*/ 1065 h 1946"/>
              <a:gd name="T30" fmla="*/ 1876 w 2964"/>
              <a:gd name="T31" fmla="*/ 811 h 1946"/>
              <a:gd name="T32" fmla="*/ 2963 w 2964"/>
              <a:gd name="T33" fmla="*/ 649 h 1946"/>
              <a:gd name="T34" fmla="*/ 2546 w 2964"/>
              <a:gd name="T35" fmla="*/ 487 h 1946"/>
              <a:gd name="T36" fmla="*/ 2500 w 2964"/>
              <a:gd name="T37" fmla="*/ 0 h 1946"/>
              <a:gd name="T38" fmla="*/ 417 w 2964"/>
              <a:gd name="T39" fmla="*/ 47 h 1946"/>
              <a:gd name="T40" fmla="*/ 463 w 2964"/>
              <a:gd name="T41" fmla="*/ 1297 h 1946"/>
              <a:gd name="T42" fmla="*/ 0 w 2964"/>
              <a:gd name="T43" fmla="*/ 1853 h 1946"/>
              <a:gd name="T44" fmla="*/ 46 w 2964"/>
              <a:gd name="T45" fmla="*/ 1945 h 1946"/>
              <a:gd name="T46" fmla="*/ 2963 w 2964"/>
              <a:gd name="T47" fmla="*/ 1899 h 1946"/>
              <a:gd name="T48" fmla="*/ 2569 w 2964"/>
              <a:gd name="T49" fmla="*/ 1332 h 1946"/>
              <a:gd name="T50" fmla="*/ 2801 w 2964"/>
              <a:gd name="T51" fmla="*/ 579 h 1946"/>
              <a:gd name="T52" fmla="*/ 2801 w 2964"/>
              <a:gd name="T53" fmla="*/ 718 h 1946"/>
              <a:gd name="T54" fmla="*/ 2801 w 2964"/>
              <a:gd name="T55" fmla="*/ 579 h 1946"/>
              <a:gd name="T56" fmla="*/ 1054 w 2964"/>
              <a:gd name="T57" fmla="*/ 1806 h 1946"/>
              <a:gd name="T58" fmla="*/ 1054 w 2964"/>
              <a:gd name="T59" fmla="*/ 1656 h 1946"/>
              <a:gd name="T60" fmla="*/ 1864 w 2964"/>
              <a:gd name="T61" fmla="*/ 1621 h 1946"/>
              <a:gd name="T62" fmla="*/ 1933 w 2964"/>
              <a:gd name="T63" fmla="*/ 177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64" h="1946">
                <a:moveTo>
                  <a:pt x="1320" y="683"/>
                </a:moveTo>
                <a:cubicBezTo>
                  <a:pt x="1320" y="463"/>
                  <a:pt x="1320" y="463"/>
                  <a:pt x="1320" y="463"/>
                </a:cubicBezTo>
                <a:cubicBezTo>
                  <a:pt x="1135" y="359"/>
                  <a:pt x="1135" y="359"/>
                  <a:pt x="1135" y="359"/>
                </a:cubicBezTo>
                <a:cubicBezTo>
                  <a:pt x="938" y="463"/>
                  <a:pt x="938" y="463"/>
                  <a:pt x="938" y="463"/>
                </a:cubicBezTo>
                <a:cubicBezTo>
                  <a:pt x="938" y="683"/>
                  <a:pt x="938" y="683"/>
                  <a:pt x="938" y="683"/>
                </a:cubicBezTo>
                <a:cubicBezTo>
                  <a:pt x="1135" y="799"/>
                  <a:pt x="1135" y="799"/>
                  <a:pt x="1135" y="799"/>
                </a:cubicBezTo>
                <a:lnTo>
                  <a:pt x="1320" y="683"/>
                </a:lnTo>
                <a:close/>
                <a:moveTo>
                  <a:pt x="1088" y="660"/>
                </a:moveTo>
                <a:cubicBezTo>
                  <a:pt x="1042" y="637"/>
                  <a:pt x="1030" y="579"/>
                  <a:pt x="1054" y="533"/>
                </a:cubicBezTo>
                <a:cubicBezTo>
                  <a:pt x="1077" y="487"/>
                  <a:pt x="1135" y="475"/>
                  <a:pt x="1181" y="498"/>
                </a:cubicBezTo>
                <a:cubicBezTo>
                  <a:pt x="1227" y="521"/>
                  <a:pt x="1239" y="579"/>
                  <a:pt x="1215" y="626"/>
                </a:cubicBezTo>
                <a:cubicBezTo>
                  <a:pt x="1192" y="672"/>
                  <a:pt x="1135" y="683"/>
                  <a:pt x="1088" y="660"/>
                </a:cubicBezTo>
                <a:close/>
                <a:moveTo>
                  <a:pt x="2500" y="1297"/>
                </a:moveTo>
                <a:cubicBezTo>
                  <a:pt x="2523" y="1297"/>
                  <a:pt x="2546" y="1274"/>
                  <a:pt x="2546" y="1251"/>
                </a:cubicBezTo>
                <a:cubicBezTo>
                  <a:pt x="2546" y="904"/>
                  <a:pt x="2546" y="904"/>
                  <a:pt x="2546" y="904"/>
                </a:cubicBezTo>
                <a:cubicBezTo>
                  <a:pt x="2453" y="904"/>
                  <a:pt x="2453" y="904"/>
                  <a:pt x="2453" y="904"/>
                </a:cubicBezTo>
                <a:cubicBezTo>
                  <a:pt x="2453" y="1204"/>
                  <a:pt x="2453" y="1204"/>
                  <a:pt x="2453" y="1204"/>
                </a:cubicBezTo>
                <a:cubicBezTo>
                  <a:pt x="509" y="1204"/>
                  <a:pt x="509" y="1204"/>
                  <a:pt x="509" y="1204"/>
                </a:cubicBezTo>
                <a:cubicBezTo>
                  <a:pt x="509" y="93"/>
                  <a:pt x="509" y="93"/>
                  <a:pt x="509" y="93"/>
                </a:cubicBezTo>
                <a:cubicBezTo>
                  <a:pt x="2453" y="93"/>
                  <a:pt x="2453" y="93"/>
                  <a:pt x="2453" y="93"/>
                </a:cubicBezTo>
                <a:cubicBezTo>
                  <a:pt x="2453" y="487"/>
                  <a:pt x="2453" y="487"/>
                  <a:pt x="2453" y="487"/>
                </a:cubicBezTo>
                <a:cubicBezTo>
                  <a:pt x="1783" y="487"/>
                  <a:pt x="1783" y="487"/>
                  <a:pt x="1783" y="487"/>
                </a:cubicBezTo>
                <a:cubicBezTo>
                  <a:pt x="1702" y="487"/>
                  <a:pt x="1621" y="452"/>
                  <a:pt x="1574" y="382"/>
                </a:cubicBezTo>
                <a:cubicBezTo>
                  <a:pt x="1493" y="290"/>
                  <a:pt x="1378" y="232"/>
                  <a:pt x="1250" y="232"/>
                </a:cubicBezTo>
                <a:cubicBezTo>
                  <a:pt x="1192" y="232"/>
                  <a:pt x="1123" y="243"/>
                  <a:pt x="1077" y="267"/>
                </a:cubicBezTo>
                <a:cubicBezTo>
                  <a:pt x="1366" y="440"/>
                  <a:pt x="1366" y="440"/>
                  <a:pt x="1366" y="440"/>
                </a:cubicBezTo>
                <a:cubicBezTo>
                  <a:pt x="1366" y="718"/>
                  <a:pt x="1366" y="718"/>
                  <a:pt x="1366" y="718"/>
                </a:cubicBezTo>
                <a:cubicBezTo>
                  <a:pt x="1135" y="857"/>
                  <a:pt x="1135" y="857"/>
                  <a:pt x="1135" y="857"/>
                </a:cubicBezTo>
                <a:cubicBezTo>
                  <a:pt x="833" y="683"/>
                  <a:pt x="833" y="683"/>
                  <a:pt x="833" y="683"/>
                </a:cubicBezTo>
                <a:cubicBezTo>
                  <a:pt x="845" y="892"/>
                  <a:pt x="1030" y="1065"/>
                  <a:pt x="1250" y="1065"/>
                </a:cubicBezTo>
                <a:cubicBezTo>
                  <a:pt x="1366" y="1065"/>
                  <a:pt x="1470" y="1019"/>
                  <a:pt x="1540" y="938"/>
                </a:cubicBezTo>
                <a:cubicBezTo>
                  <a:pt x="1632" y="857"/>
                  <a:pt x="1748" y="811"/>
                  <a:pt x="1876" y="811"/>
                </a:cubicBezTo>
                <a:cubicBezTo>
                  <a:pt x="2801" y="811"/>
                  <a:pt x="2801" y="811"/>
                  <a:pt x="2801" y="811"/>
                </a:cubicBezTo>
                <a:cubicBezTo>
                  <a:pt x="2893" y="811"/>
                  <a:pt x="2963" y="741"/>
                  <a:pt x="2963" y="649"/>
                </a:cubicBezTo>
                <a:cubicBezTo>
                  <a:pt x="2963" y="556"/>
                  <a:pt x="2893" y="487"/>
                  <a:pt x="2801" y="487"/>
                </a:cubicBezTo>
                <a:cubicBezTo>
                  <a:pt x="2546" y="487"/>
                  <a:pt x="2546" y="487"/>
                  <a:pt x="2546" y="487"/>
                </a:cubicBezTo>
                <a:cubicBezTo>
                  <a:pt x="2546" y="47"/>
                  <a:pt x="2546" y="47"/>
                  <a:pt x="2546" y="47"/>
                </a:cubicBezTo>
                <a:cubicBezTo>
                  <a:pt x="2546" y="24"/>
                  <a:pt x="2523" y="0"/>
                  <a:pt x="2500" y="0"/>
                </a:cubicBezTo>
                <a:cubicBezTo>
                  <a:pt x="463" y="0"/>
                  <a:pt x="463" y="0"/>
                  <a:pt x="463" y="0"/>
                </a:cubicBezTo>
                <a:cubicBezTo>
                  <a:pt x="440" y="0"/>
                  <a:pt x="417" y="24"/>
                  <a:pt x="417" y="47"/>
                </a:cubicBezTo>
                <a:cubicBezTo>
                  <a:pt x="417" y="1251"/>
                  <a:pt x="417" y="1251"/>
                  <a:pt x="417" y="1251"/>
                </a:cubicBezTo>
                <a:cubicBezTo>
                  <a:pt x="417" y="1274"/>
                  <a:pt x="440" y="1297"/>
                  <a:pt x="463" y="1297"/>
                </a:cubicBezTo>
                <a:cubicBezTo>
                  <a:pt x="428" y="1297"/>
                  <a:pt x="405" y="1308"/>
                  <a:pt x="394" y="1332"/>
                </a:cubicBezTo>
                <a:cubicBezTo>
                  <a:pt x="0" y="1853"/>
                  <a:pt x="0" y="1853"/>
                  <a:pt x="0" y="1853"/>
                </a:cubicBezTo>
                <a:cubicBezTo>
                  <a:pt x="0" y="1899"/>
                  <a:pt x="0" y="1899"/>
                  <a:pt x="0" y="1899"/>
                </a:cubicBezTo>
                <a:cubicBezTo>
                  <a:pt x="0" y="1922"/>
                  <a:pt x="23" y="1945"/>
                  <a:pt x="46" y="1945"/>
                </a:cubicBezTo>
                <a:cubicBezTo>
                  <a:pt x="2916" y="1945"/>
                  <a:pt x="2916" y="1945"/>
                  <a:pt x="2916" y="1945"/>
                </a:cubicBezTo>
                <a:cubicBezTo>
                  <a:pt x="2940" y="1945"/>
                  <a:pt x="2963" y="1922"/>
                  <a:pt x="2963" y="1899"/>
                </a:cubicBezTo>
                <a:cubicBezTo>
                  <a:pt x="2963" y="1853"/>
                  <a:pt x="2963" y="1853"/>
                  <a:pt x="2963" y="1853"/>
                </a:cubicBezTo>
                <a:cubicBezTo>
                  <a:pt x="2569" y="1332"/>
                  <a:pt x="2569" y="1332"/>
                  <a:pt x="2569" y="1332"/>
                </a:cubicBezTo>
                <a:cubicBezTo>
                  <a:pt x="2557" y="1308"/>
                  <a:pt x="2534" y="1297"/>
                  <a:pt x="2500" y="1297"/>
                </a:cubicBezTo>
                <a:close/>
                <a:moveTo>
                  <a:pt x="2801" y="579"/>
                </a:moveTo>
                <a:cubicBezTo>
                  <a:pt x="2835" y="579"/>
                  <a:pt x="2870" y="614"/>
                  <a:pt x="2870" y="649"/>
                </a:cubicBezTo>
                <a:cubicBezTo>
                  <a:pt x="2870" y="683"/>
                  <a:pt x="2835" y="718"/>
                  <a:pt x="2801" y="718"/>
                </a:cubicBezTo>
                <a:cubicBezTo>
                  <a:pt x="2766" y="718"/>
                  <a:pt x="2731" y="683"/>
                  <a:pt x="2731" y="649"/>
                </a:cubicBezTo>
                <a:cubicBezTo>
                  <a:pt x="2731" y="614"/>
                  <a:pt x="2766" y="579"/>
                  <a:pt x="2801" y="579"/>
                </a:cubicBezTo>
                <a:close/>
                <a:moveTo>
                  <a:pt x="1910" y="1806"/>
                </a:moveTo>
                <a:cubicBezTo>
                  <a:pt x="1054" y="1806"/>
                  <a:pt x="1054" y="1806"/>
                  <a:pt x="1054" y="1806"/>
                </a:cubicBezTo>
                <a:cubicBezTo>
                  <a:pt x="1030" y="1806"/>
                  <a:pt x="1019" y="1795"/>
                  <a:pt x="1030" y="1772"/>
                </a:cubicBezTo>
                <a:cubicBezTo>
                  <a:pt x="1054" y="1656"/>
                  <a:pt x="1054" y="1656"/>
                  <a:pt x="1054" y="1656"/>
                </a:cubicBezTo>
                <a:cubicBezTo>
                  <a:pt x="1065" y="1633"/>
                  <a:pt x="1077" y="1621"/>
                  <a:pt x="1100" y="1621"/>
                </a:cubicBezTo>
                <a:cubicBezTo>
                  <a:pt x="1864" y="1621"/>
                  <a:pt x="1864" y="1621"/>
                  <a:pt x="1864" y="1621"/>
                </a:cubicBezTo>
                <a:cubicBezTo>
                  <a:pt x="1887" y="1621"/>
                  <a:pt x="1899" y="1633"/>
                  <a:pt x="1910" y="1656"/>
                </a:cubicBezTo>
                <a:cubicBezTo>
                  <a:pt x="1933" y="1772"/>
                  <a:pt x="1933" y="1772"/>
                  <a:pt x="1933" y="1772"/>
                </a:cubicBezTo>
                <a:cubicBezTo>
                  <a:pt x="1945" y="1795"/>
                  <a:pt x="1933" y="1806"/>
                  <a:pt x="1910" y="1806"/>
                </a:cubicBezTo>
                <a:close/>
              </a:path>
            </a:pathLst>
          </a:custGeom>
          <a:solidFill>
            <a:schemeClr val="accent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Tree>
    <p:extLst>
      <p:ext uri="{BB962C8B-B14F-4D97-AF65-F5344CB8AC3E}">
        <p14:creationId xmlns:p14="http://schemas.microsoft.com/office/powerpoint/2010/main" val="368047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xmlns="" id="{6841C9F2-4DD2-2449-8543-66BD47BF9957}"/>
              </a:ext>
            </a:extLst>
          </p:cNvPr>
          <p:cNvSpPr>
            <a:spLocks noChangeAspect="1"/>
          </p:cNvSpPr>
          <p:nvPr/>
        </p:nvSpPr>
        <p:spPr bwMode="gray">
          <a:xfrm rot="483980">
            <a:off x="345339" y="601245"/>
            <a:ext cx="687273" cy="686535"/>
          </a:xfrm>
          <a:prstGeom prst="roundRect">
            <a:avLst/>
          </a:prstGeom>
          <a:solidFill>
            <a:schemeClr val="accent5"/>
          </a:solidFill>
          <a:ln w="19050">
            <a:solidFill>
              <a:schemeClr val="bg1"/>
            </a:solidFill>
            <a:miter lim="800000"/>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533">
              <a:lnSpc>
                <a:spcPct val="90000"/>
              </a:lnSpc>
              <a:defRPr/>
            </a:pPr>
            <a:endParaRPr lang="en-US" sz="1200">
              <a:solidFill>
                <a:srgbClr val="FFFFFF"/>
              </a:solidFill>
              <a:latin typeface="Calibri"/>
            </a:endParaRPr>
          </a:p>
        </p:txBody>
      </p:sp>
      <p:sp>
        <p:nvSpPr>
          <p:cNvPr id="32" name="Title 34"/>
          <p:cNvSpPr>
            <a:spLocks noGrp="1"/>
          </p:cNvSpPr>
          <p:nvPr>
            <p:ph type="title"/>
          </p:nvPr>
        </p:nvSpPr>
        <p:spPr bwMode="auto">
          <a:xfrm>
            <a:off x="1169193" y="402167"/>
            <a:ext cx="7274719" cy="702945"/>
          </a:xfrm>
        </p:spPr>
        <p:txBody>
          <a:bodyPr anchor="b"/>
          <a:lstStyle/>
          <a:p>
            <a:r>
              <a:rPr lang="en-US" dirty="0"/>
              <a:t>Digital Intelligence</a:t>
            </a:r>
          </a:p>
        </p:txBody>
      </p:sp>
      <p:sp>
        <p:nvSpPr>
          <p:cNvPr id="15" name="Content Placeholder 43"/>
          <p:cNvSpPr txBox="1">
            <a:spLocks/>
          </p:cNvSpPr>
          <p:nvPr/>
        </p:nvSpPr>
        <p:spPr bwMode="ltGray">
          <a:xfrm>
            <a:off x="384912" y="1707357"/>
            <a:ext cx="8345942" cy="2674144"/>
          </a:xfrm>
          <a:prstGeom prst="rect">
            <a:avLst/>
          </a:prstGeom>
          <a:solidFill>
            <a:schemeClr val="bg1">
              <a:alpha val="80000"/>
            </a:schemeClr>
          </a:solidFill>
          <a:ln>
            <a:solidFill>
              <a:schemeClr val="bg2"/>
            </a:solidFill>
          </a:ln>
        </p:spPr>
        <p:txBody>
          <a:bodyPr lIns="68568" tIns="34285" rIns="68568" bIns="34285" anchor="t">
            <a:noAutofit/>
          </a:bodyPr>
          <a:lstStyle>
            <a:defPPr>
              <a:defRPr lang="en-US"/>
            </a:defPPr>
            <a:lvl1pPr marL="228600" indent="-228600" algn="ctr">
              <a:lnSpc>
                <a:spcPct val="100000"/>
              </a:lnSpc>
              <a:spcBef>
                <a:spcPts val="1200"/>
              </a:spcBef>
              <a:buClr>
                <a:srgbClr val="58595B">
                  <a:lumMod val="60000"/>
                  <a:lumOff val="40000"/>
                </a:srgbClr>
              </a:buClr>
              <a:buFont typeface="Arial" panose="020B0604020202020204" pitchFamily="34" charset="0"/>
              <a:buNone/>
              <a:defRPr sz="2000" b="1" spc="300">
                <a:solidFill>
                  <a:srgbClr val="007395"/>
                </a:solidFill>
                <a:latin typeface="Calibri"/>
              </a:defRPr>
            </a:lvl1pPr>
            <a:lvl2pPr marL="502920" indent="-228600">
              <a:lnSpc>
                <a:spcPct val="90000"/>
              </a:lnSpc>
              <a:spcBef>
                <a:spcPts val="800"/>
              </a:spcBef>
              <a:buClr>
                <a:schemeClr val="tx1">
                  <a:lumMod val="60000"/>
                  <a:lumOff val="40000"/>
                </a:schemeClr>
              </a:buClr>
              <a:buFont typeface="Arial" panose="020B0604020202020204" pitchFamily="34" charset="0"/>
              <a:buChar char="–"/>
              <a:defRPr sz="2400"/>
            </a:lvl2pPr>
            <a:lvl3pPr marL="731520" indent="-182880">
              <a:lnSpc>
                <a:spcPct val="90000"/>
              </a:lnSpc>
              <a:spcBef>
                <a:spcPts val="600"/>
              </a:spcBef>
              <a:buClr>
                <a:schemeClr val="tx1">
                  <a:lumMod val="60000"/>
                  <a:lumOff val="40000"/>
                </a:schemeClr>
              </a:buClr>
              <a:buFont typeface="Arial" panose="020B0604020202020204" pitchFamily="34" charset="0"/>
              <a:buChar char="•"/>
              <a:defRPr sz="2000"/>
            </a:lvl3pPr>
            <a:lvl4pPr marL="960120" indent="-182880">
              <a:lnSpc>
                <a:spcPct val="90000"/>
              </a:lnSpc>
              <a:spcBef>
                <a:spcPts val="600"/>
              </a:spcBef>
              <a:buClr>
                <a:schemeClr val="tx1">
                  <a:lumMod val="60000"/>
                  <a:lumOff val="40000"/>
                </a:schemeClr>
              </a:buClr>
              <a:buFont typeface="Arial" panose="020B0604020202020204" pitchFamily="34" charset="0"/>
              <a:buChar char="–"/>
            </a:lvl4pPr>
            <a:lvl5pPr marL="1188720" indent="-182880">
              <a:lnSpc>
                <a:spcPct val="90000"/>
              </a:lnSpc>
              <a:spcBef>
                <a:spcPts val="600"/>
              </a:spcBef>
              <a:buClr>
                <a:schemeClr val="tx1">
                  <a:lumMod val="60000"/>
                  <a:lumOff val="40000"/>
                </a:schemeClr>
              </a:buClr>
              <a:buFont typeface="Arial" panose="020B0604020202020204" pitchFamily="34" charset="0"/>
              <a:buChar char="•"/>
              <a:defRPr sz="1600"/>
            </a:lvl5pPr>
            <a:lvl6pPr marL="1417320" indent="-182880">
              <a:lnSpc>
                <a:spcPct val="90000"/>
              </a:lnSpc>
              <a:spcBef>
                <a:spcPts val="600"/>
              </a:spcBef>
              <a:buClr>
                <a:schemeClr val="tx1">
                  <a:lumMod val="60000"/>
                  <a:lumOff val="40000"/>
                </a:schemeClr>
              </a:buClr>
              <a:buFont typeface="Arial" panose="020B0604020202020204" pitchFamily="34" charset="0"/>
              <a:buChar char="–"/>
              <a:defRPr sz="1600"/>
            </a:lvl6pPr>
            <a:lvl7pPr marL="1645920" indent="-182880">
              <a:lnSpc>
                <a:spcPct val="90000"/>
              </a:lnSpc>
              <a:spcBef>
                <a:spcPts val="600"/>
              </a:spcBef>
              <a:buClr>
                <a:schemeClr val="tx1">
                  <a:lumMod val="60000"/>
                  <a:lumOff val="40000"/>
                </a:schemeClr>
              </a:buClr>
              <a:buFont typeface="Arial" panose="020B0604020202020204" pitchFamily="34" charset="0"/>
              <a:buChar char="•"/>
              <a:defRPr sz="1600"/>
            </a:lvl7pPr>
            <a:lvl8pPr marL="1874520" indent="-182880">
              <a:lnSpc>
                <a:spcPct val="90000"/>
              </a:lnSpc>
              <a:spcBef>
                <a:spcPts val="600"/>
              </a:spcBef>
              <a:buClr>
                <a:schemeClr val="tx1">
                  <a:lumMod val="60000"/>
                  <a:lumOff val="40000"/>
                </a:schemeClr>
              </a:buClr>
              <a:buFont typeface="Arial" panose="020B0604020202020204" pitchFamily="34" charset="0"/>
              <a:buChar char="–"/>
              <a:defRPr sz="1600"/>
            </a:lvl8pPr>
            <a:lvl9pPr marL="2103120" indent="-182880">
              <a:lnSpc>
                <a:spcPct val="90000"/>
              </a:lnSpc>
              <a:spcBef>
                <a:spcPts val="600"/>
              </a:spcBef>
              <a:buClr>
                <a:schemeClr val="tx1">
                  <a:lumMod val="60000"/>
                  <a:lumOff val="40000"/>
                </a:schemeClr>
              </a:buClr>
              <a:buFont typeface="Arial" panose="020B0604020202020204" pitchFamily="34" charset="0"/>
              <a:buChar char="•"/>
              <a:defRPr sz="1600"/>
            </a:lvl9pPr>
          </a:lstStyle>
          <a:p>
            <a:r>
              <a:rPr lang="en-US" sz="1500" dirty="0"/>
              <a:t>TRAITS OF DIGITAL FINANCE LEADERS   </a:t>
            </a:r>
          </a:p>
        </p:txBody>
      </p:sp>
      <p:sp>
        <p:nvSpPr>
          <p:cNvPr id="16" name="Content Placeholder 43"/>
          <p:cNvSpPr txBox="1">
            <a:spLocks/>
          </p:cNvSpPr>
          <p:nvPr/>
        </p:nvSpPr>
        <p:spPr bwMode="auto">
          <a:xfrm>
            <a:off x="487211" y="2150086"/>
            <a:ext cx="1914300" cy="1950773"/>
          </a:xfrm>
          <a:prstGeom prst="rect">
            <a:avLst/>
          </a:prstGeom>
          <a:solidFill>
            <a:schemeClr val="accent2">
              <a:lumMod val="40000"/>
              <a:lumOff val="60000"/>
              <a:alpha val="80000"/>
            </a:schemeClr>
          </a:solidFill>
        </p:spPr>
        <p:txBody>
          <a:bodyPr lIns="81000" tIns="1080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a:rPr>
              <a:t>They centralize subject-matter expertise, such as reporting, M&amp;A, FP&amp;A, in </a:t>
            </a:r>
            <a:r>
              <a:rPr lang="en-US" sz="1200" b="1" dirty="0">
                <a:solidFill>
                  <a:srgbClr val="58595B"/>
                </a:solidFill>
                <a:latin typeface="Calibri"/>
              </a:rPr>
              <a:t>virtual centers of excellence</a:t>
            </a:r>
          </a:p>
        </p:txBody>
      </p:sp>
      <p:sp>
        <p:nvSpPr>
          <p:cNvPr id="17" name="Content Placeholder 43"/>
          <p:cNvSpPr txBox="1">
            <a:spLocks/>
          </p:cNvSpPr>
          <p:nvPr/>
        </p:nvSpPr>
        <p:spPr bwMode="auto">
          <a:xfrm>
            <a:off x="2538015" y="2150086"/>
            <a:ext cx="1914300" cy="1950773"/>
          </a:xfrm>
          <a:prstGeom prst="rect">
            <a:avLst/>
          </a:prstGeom>
          <a:solidFill>
            <a:schemeClr val="accent2">
              <a:lumMod val="40000"/>
              <a:lumOff val="60000"/>
              <a:alpha val="80000"/>
            </a:schemeClr>
          </a:solidFill>
        </p:spPr>
        <p:txBody>
          <a:bodyPr lIns="81000" tIns="1080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panose="020F0502020204030204" pitchFamily="34" charset="0"/>
                <a:cs typeface="Calibri" panose="020F0502020204030204" pitchFamily="34" charset="0"/>
              </a:rPr>
              <a:t>They have driven scalable deployment across the finance function of </a:t>
            </a:r>
            <a:r>
              <a:rPr lang="en-US" sz="1200" b="1" dirty="0">
                <a:solidFill>
                  <a:srgbClr val="58595B"/>
                </a:solidFill>
                <a:latin typeface="Calibri" panose="020F0502020204030204" pitchFamily="34" charset="0"/>
                <a:cs typeface="Calibri" panose="020F0502020204030204" pitchFamily="34" charset="0"/>
              </a:rPr>
              <a:t>advanced analytics tools </a:t>
            </a:r>
            <a:endParaRPr lang="en-US" sz="1200" dirty="0">
              <a:solidFill>
                <a:srgbClr val="58595B"/>
              </a:solidFill>
              <a:latin typeface="Calibri" panose="020F0502020204030204" pitchFamily="34" charset="0"/>
              <a:cs typeface="Calibri" panose="020F0502020204030204" pitchFamily="34" charset="0"/>
            </a:endParaRPr>
          </a:p>
        </p:txBody>
      </p:sp>
      <p:sp>
        <p:nvSpPr>
          <p:cNvPr id="18" name="Content Placeholder 43"/>
          <p:cNvSpPr txBox="1">
            <a:spLocks/>
          </p:cNvSpPr>
          <p:nvPr/>
        </p:nvSpPr>
        <p:spPr bwMode="auto">
          <a:xfrm>
            <a:off x="4588819" y="2150086"/>
            <a:ext cx="1914300" cy="1950773"/>
          </a:xfrm>
          <a:prstGeom prst="rect">
            <a:avLst/>
          </a:prstGeom>
          <a:solidFill>
            <a:schemeClr val="accent2">
              <a:lumMod val="40000"/>
              <a:lumOff val="60000"/>
              <a:alpha val="80000"/>
            </a:schemeClr>
          </a:solidFill>
        </p:spPr>
        <p:txBody>
          <a:bodyPr lIns="81000" tIns="1080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a:rPr>
              <a:t>They use predictive analytics and artificial intelligence to </a:t>
            </a:r>
            <a:r>
              <a:rPr lang="en-US" sz="1200" b="1" dirty="0">
                <a:solidFill>
                  <a:srgbClr val="58595B"/>
                </a:solidFill>
                <a:latin typeface="Calibri"/>
              </a:rPr>
              <a:t>generate new insights</a:t>
            </a:r>
            <a:r>
              <a:rPr lang="en-US" sz="1200" dirty="0">
                <a:solidFill>
                  <a:srgbClr val="58595B"/>
                </a:solidFill>
                <a:latin typeface="Calibri"/>
              </a:rPr>
              <a:t> </a:t>
            </a:r>
          </a:p>
        </p:txBody>
      </p:sp>
      <p:sp>
        <p:nvSpPr>
          <p:cNvPr id="20" name="Content Placeholder 43"/>
          <p:cNvSpPr txBox="1">
            <a:spLocks/>
          </p:cNvSpPr>
          <p:nvPr/>
        </p:nvSpPr>
        <p:spPr bwMode="auto">
          <a:xfrm>
            <a:off x="6639623" y="2150086"/>
            <a:ext cx="1910783" cy="1950773"/>
          </a:xfrm>
          <a:prstGeom prst="rect">
            <a:avLst/>
          </a:prstGeom>
          <a:solidFill>
            <a:schemeClr val="accent2">
              <a:lumMod val="40000"/>
              <a:lumOff val="60000"/>
              <a:alpha val="80000"/>
            </a:schemeClr>
          </a:solidFill>
        </p:spPr>
        <p:txBody>
          <a:bodyPr lIns="81000" tIns="1080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endParaRPr lang="en-US" sz="1200" dirty="0">
              <a:solidFill>
                <a:srgbClr val="58595B"/>
              </a:solidFill>
              <a:latin typeface="Calibri"/>
            </a:endParaRPr>
          </a:p>
          <a:p>
            <a:pPr marL="0" indent="0" algn="ctr">
              <a:lnSpc>
                <a:spcPct val="100000"/>
              </a:lnSpc>
              <a:spcBef>
                <a:spcPts val="450"/>
              </a:spcBef>
              <a:spcAft>
                <a:spcPts val="450"/>
              </a:spcAft>
              <a:buClr>
                <a:srgbClr val="58595B">
                  <a:lumMod val="60000"/>
                  <a:lumOff val="40000"/>
                </a:srgbClr>
              </a:buClr>
              <a:buFont typeface="Arial" panose="020B0604020202020204" pitchFamily="34" charset="0"/>
              <a:buNone/>
              <a:defRPr/>
            </a:pPr>
            <a:r>
              <a:rPr lang="en-US" sz="1200" dirty="0">
                <a:solidFill>
                  <a:srgbClr val="58595B"/>
                </a:solidFill>
                <a:latin typeface="Calibri" panose="020F0502020204030204" pitchFamily="34" charset="0"/>
                <a:cs typeface="Calibri" panose="020F0502020204030204" pitchFamily="34" charset="0"/>
              </a:rPr>
              <a:t>They have a clear view of </a:t>
            </a:r>
            <a:r>
              <a:rPr lang="en-US" sz="1200" b="1" dirty="0">
                <a:solidFill>
                  <a:srgbClr val="58595B"/>
                </a:solidFill>
                <a:latin typeface="Calibri" panose="020F0502020204030204" pitchFamily="34" charset="0"/>
                <a:cs typeface="Calibri" panose="020F0502020204030204" pitchFamily="34" charset="0"/>
              </a:rPr>
              <a:t>what data has the greatest value </a:t>
            </a:r>
            <a:r>
              <a:rPr lang="en-US" sz="1200" dirty="0">
                <a:solidFill>
                  <a:srgbClr val="58595B"/>
                </a:solidFill>
                <a:latin typeface="Calibri" panose="020F0502020204030204" pitchFamily="34" charset="0"/>
                <a:cs typeface="Calibri" panose="020F0502020204030204" pitchFamily="34" charset="0"/>
              </a:rPr>
              <a:t>to their organization and which has the </a:t>
            </a:r>
            <a:br>
              <a:rPr lang="en-US" sz="1200" dirty="0">
                <a:solidFill>
                  <a:srgbClr val="58595B"/>
                </a:solidFill>
                <a:latin typeface="Calibri" panose="020F0502020204030204" pitchFamily="34" charset="0"/>
                <a:cs typeface="Calibri" panose="020F0502020204030204" pitchFamily="34" charset="0"/>
              </a:rPr>
            </a:br>
            <a:r>
              <a:rPr lang="en-US" sz="1200" dirty="0">
                <a:solidFill>
                  <a:srgbClr val="58595B"/>
                </a:solidFill>
                <a:latin typeface="Calibri" panose="020F0502020204030204" pitchFamily="34" charset="0"/>
                <a:cs typeface="Calibri" panose="020F0502020204030204" pitchFamily="34" charset="0"/>
              </a:rPr>
              <a:t>least value </a:t>
            </a:r>
          </a:p>
        </p:txBody>
      </p:sp>
      <p:sp>
        <p:nvSpPr>
          <p:cNvPr id="19" name="Freeform 7">
            <a:extLst>
              <a:ext uri="{FF2B5EF4-FFF2-40B4-BE49-F238E27FC236}">
                <a16:creationId xmlns:a16="http://schemas.microsoft.com/office/drawing/2014/main" xmlns="" id="{1156C39C-2FFA-4943-BC92-A089117A3F26}"/>
              </a:ext>
            </a:extLst>
          </p:cNvPr>
          <p:cNvSpPr>
            <a:spLocks noChangeAspect="1" noChangeArrowheads="1"/>
          </p:cNvSpPr>
          <p:nvPr/>
        </p:nvSpPr>
        <p:spPr bwMode="auto">
          <a:xfrm>
            <a:off x="1233631" y="2321994"/>
            <a:ext cx="421463" cy="499512"/>
          </a:xfrm>
          <a:custGeom>
            <a:avLst/>
            <a:gdLst>
              <a:gd name="T0" fmla="*/ 1980 w 2501"/>
              <a:gd name="T1" fmla="*/ 1748 h 2964"/>
              <a:gd name="T2" fmla="*/ 1251 w 2501"/>
              <a:gd name="T3" fmla="*/ 2038 h 2964"/>
              <a:gd name="T4" fmla="*/ 521 w 2501"/>
              <a:gd name="T5" fmla="*/ 1748 h 2964"/>
              <a:gd name="T6" fmla="*/ 0 w 2501"/>
              <a:gd name="T7" fmla="*/ 2616 h 2964"/>
              <a:gd name="T8" fmla="*/ 510 w 2501"/>
              <a:gd name="T9" fmla="*/ 2581 h 2964"/>
              <a:gd name="T10" fmla="*/ 788 w 2501"/>
              <a:gd name="T11" fmla="*/ 2963 h 2964"/>
              <a:gd name="T12" fmla="*/ 1251 w 2501"/>
              <a:gd name="T13" fmla="*/ 2176 h 2964"/>
              <a:gd name="T14" fmla="*/ 1714 w 2501"/>
              <a:gd name="T15" fmla="*/ 2963 h 2964"/>
              <a:gd name="T16" fmla="*/ 1992 w 2501"/>
              <a:gd name="T17" fmla="*/ 2581 h 2964"/>
              <a:gd name="T18" fmla="*/ 2500 w 2501"/>
              <a:gd name="T19" fmla="*/ 2616 h 2964"/>
              <a:gd name="T20" fmla="*/ 1980 w 2501"/>
              <a:gd name="T21" fmla="*/ 1748 h 2964"/>
              <a:gd name="T22" fmla="*/ 1251 w 2501"/>
              <a:gd name="T23" fmla="*/ 1945 h 2964"/>
              <a:gd name="T24" fmla="*/ 2223 w 2501"/>
              <a:gd name="T25" fmla="*/ 972 h 2964"/>
              <a:gd name="T26" fmla="*/ 1251 w 2501"/>
              <a:gd name="T27" fmla="*/ 0 h 2964"/>
              <a:gd name="T28" fmla="*/ 278 w 2501"/>
              <a:gd name="T29" fmla="*/ 972 h 2964"/>
              <a:gd name="T30" fmla="*/ 1251 w 2501"/>
              <a:gd name="T31" fmla="*/ 1945 h 2964"/>
              <a:gd name="T32" fmla="*/ 1679 w 2501"/>
              <a:gd name="T33" fmla="*/ 1389 h 2964"/>
              <a:gd name="T34" fmla="*/ 1633 w 2501"/>
              <a:gd name="T35" fmla="*/ 1424 h 2964"/>
              <a:gd name="T36" fmla="*/ 869 w 2501"/>
              <a:gd name="T37" fmla="*/ 1424 h 2964"/>
              <a:gd name="T38" fmla="*/ 823 w 2501"/>
              <a:gd name="T39" fmla="*/ 1389 h 2964"/>
              <a:gd name="T40" fmla="*/ 799 w 2501"/>
              <a:gd name="T41" fmla="*/ 1262 h 2964"/>
              <a:gd name="T42" fmla="*/ 1251 w 2501"/>
              <a:gd name="T43" fmla="*/ 1239 h 2964"/>
              <a:gd name="T44" fmla="*/ 1702 w 2501"/>
              <a:gd name="T45" fmla="*/ 1262 h 2964"/>
              <a:gd name="T46" fmla="*/ 1679 w 2501"/>
              <a:gd name="T47" fmla="*/ 1389 h 2964"/>
              <a:gd name="T48" fmla="*/ 695 w 2501"/>
              <a:gd name="T49" fmla="*/ 683 h 2964"/>
              <a:gd name="T50" fmla="*/ 788 w 2501"/>
              <a:gd name="T51" fmla="*/ 776 h 2964"/>
              <a:gd name="T52" fmla="*/ 765 w 2501"/>
              <a:gd name="T53" fmla="*/ 833 h 2964"/>
              <a:gd name="T54" fmla="*/ 973 w 2501"/>
              <a:gd name="T55" fmla="*/ 1007 h 2964"/>
              <a:gd name="T56" fmla="*/ 1043 w 2501"/>
              <a:gd name="T57" fmla="*/ 718 h 2964"/>
              <a:gd name="T58" fmla="*/ 973 w 2501"/>
              <a:gd name="T59" fmla="*/ 637 h 2964"/>
              <a:gd name="T60" fmla="*/ 1066 w 2501"/>
              <a:gd name="T61" fmla="*/ 544 h 2964"/>
              <a:gd name="T62" fmla="*/ 1158 w 2501"/>
              <a:gd name="T63" fmla="*/ 637 h 2964"/>
              <a:gd name="T64" fmla="*/ 1112 w 2501"/>
              <a:gd name="T65" fmla="*/ 718 h 2964"/>
              <a:gd name="T66" fmla="*/ 1251 w 2501"/>
              <a:gd name="T67" fmla="*/ 961 h 2964"/>
              <a:gd name="T68" fmla="*/ 1390 w 2501"/>
              <a:gd name="T69" fmla="*/ 718 h 2964"/>
              <a:gd name="T70" fmla="*/ 1343 w 2501"/>
              <a:gd name="T71" fmla="*/ 637 h 2964"/>
              <a:gd name="T72" fmla="*/ 1436 w 2501"/>
              <a:gd name="T73" fmla="*/ 544 h 2964"/>
              <a:gd name="T74" fmla="*/ 1529 w 2501"/>
              <a:gd name="T75" fmla="*/ 637 h 2964"/>
              <a:gd name="T76" fmla="*/ 1459 w 2501"/>
              <a:gd name="T77" fmla="*/ 718 h 2964"/>
              <a:gd name="T78" fmla="*/ 1529 w 2501"/>
              <a:gd name="T79" fmla="*/ 1007 h 2964"/>
              <a:gd name="T80" fmla="*/ 1737 w 2501"/>
              <a:gd name="T81" fmla="*/ 833 h 2964"/>
              <a:gd name="T82" fmla="*/ 1714 w 2501"/>
              <a:gd name="T83" fmla="*/ 776 h 2964"/>
              <a:gd name="T84" fmla="*/ 1807 w 2501"/>
              <a:gd name="T85" fmla="*/ 683 h 2964"/>
              <a:gd name="T86" fmla="*/ 1899 w 2501"/>
              <a:gd name="T87" fmla="*/ 776 h 2964"/>
              <a:gd name="T88" fmla="*/ 1807 w 2501"/>
              <a:gd name="T89" fmla="*/ 868 h 2964"/>
              <a:gd name="T90" fmla="*/ 1784 w 2501"/>
              <a:gd name="T91" fmla="*/ 857 h 2964"/>
              <a:gd name="T92" fmla="*/ 1725 w 2501"/>
              <a:gd name="T93" fmla="*/ 1169 h 2964"/>
              <a:gd name="T94" fmla="*/ 1251 w 2501"/>
              <a:gd name="T95" fmla="*/ 1146 h 2964"/>
              <a:gd name="T96" fmla="*/ 776 w 2501"/>
              <a:gd name="T97" fmla="*/ 1169 h 2964"/>
              <a:gd name="T98" fmla="*/ 718 w 2501"/>
              <a:gd name="T99" fmla="*/ 857 h 2964"/>
              <a:gd name="T100" fmla="*/ 695 w 2501"/>
              <a:gd name="T101" fmla="*/ 868 h 2964"/>
              <a:gd name="T102" fmla="*/ 602 w 2501"/>
              <a:gd name="T103" fmla="*/ 776 h 2964"/>
              <a:gd name="T104" fmla="*/ 695 w 2501"/>
              <a:gd name="T105" fmla="*/ 683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01" h="2964">
                <a:moveTo>
                  <a:pt x="1980" y="1748"/>
                </a:moveTo>
                <a:cubicBezTo>
                  <a:pt x="1795" y="1922"/>
                  <a:pt x="1540" y="2038"/>
                  <a:pt x="1251" y="2038"/>
                </a:cubicBezTo>
                <a:cubicBezTo>
                  <a:pt x="961" y="2038"/>
                  <a:pt x="707" y="1922"/>
                  <a:pt x="521" y="1748"/>
                </a:cubicBezTo>
                <a:cubicBezTo>
                  <a:pt x="0" y="2616"/>
                  <a:pt x="0" y="2616"/>
                  <a:pt x="0" y="2616"/>
                </a:cubicBezTo>
                <a:cubicBezTo>
                  <a:pt x="510" y="2581"/>
                  <a:pt x="510" y="2581"/>
                  <a:pt x="510" y="2581"/>
                </a:cubicBezTo>
                <a:cubicBezTo>
                  <a:pt x="788" y="2963"/>
                  <a:pt x="788" y="2963"/>
                  <a:pt x="788" y="2963"/>
                </a:cubicBezTo>
                <a:cubicBezTo>
                  <a:pt x="1251" y="2176"/>
                  <a:pt x="1251" y="2176"/>
                  <a:pt x="1251" y="2176"/>
                </a:cubicBezTo>
                <a:cubicBezTo>
                  <a:pt x="1714" y="2963"/>
                  <a:pt x="1714" y="2963"/>
                  <a:pt x="1714" y="2963"/>
                </a:cubicBezTo>
                <a:cubicBezTo>
                  <a:pt x="1992" y="2581"/>
                  <a:pt x="1992" y="2581"/>
                  <a:pt x="1992" y="2581"/>
                </a:cubicBezTo>
                <a:cubicBezTo>
                  <a:pt x="2500" y="2616"/>
                  <a:pt x="2500" y="2616"/>
                  <a:pt x="2500" y="2616"/>
                </a:cubicBezTo>
                <a:lnTo>
                  <a:pt x="1980" y="1748"/>
                </a:lnTo>
                <a:close/>
                <a:moveTo>
                  <a:pt x="1251" y="1945"/>
                </a:moveTo>
                <a:cubicBezTo>
                  <a:pt x="1784" y="1945"/>
                  <a:pt x="2223" y="1505"/>
                  <a:pt x="2223" y="972"/>
                </a:cubicBezTo>
                <a:cubicBezTo>
                  <a:pt x="2223" y="440"/>
                  <a:pt x="1784" y="0"/>
                  <a:pt x="1251" y="0"/>
                </a:cubicBezTo>
                <a:cubicBezTo>
                  <a:pt x="718" y="0"/>
                  <a:pt x="278" y="440"/>
                  <a:pt x="278" y="972"/>
                </a:cubicBezTo>
                <a:cubicBezTo>
                  <a:pt x="278" y="1505"/>
                  <a:pt x="718" y="1945"/>
                  <a:pt x="1251" y="1945"/>
                </a:cubicBezTo>
                <a:close/>
                <a:moveTo>
                  <a:pt x="1679" y="1389"/>
                </a:moveTo>
                <a:cubicBezTo>
                  <a:pt x="1668" y="1401"/>
                  <a:pt x="1656" y="1424"/>
                  <a:pt x="1633" y="1424"/>
                </a:cubicBezTo>
                <a:cubicBezTo>
                  <a:pt x="869" y="1424"/>
                  <a:pt x="869" y="1424"/>
                  <a:pt x="869" y="1424"/>
                </a:cubicBezTo>
                <a:cubicBezTo>
                  <a:pt x="846" y="1424"/>
                  <a:pt x="834" y="1401"/>
                  <a:pt x="823" y="1389"/>
                </a:cubicBezTo>
                <a:cubicBezTo>
                  <a:pt x="799" y="1262"/>
                  <a:pt x="799" y="1262"/>
                  <a:pt x="799" y="1262"/>
                </a:cubicBezTo>
                <a:cubicBezTo>
                  <a:pt x="938" y="1250"/>
                  <a:pt x="1089" y="1239"/>
                  <a:pt x="1251" y="1239"/>
                </a:cubicBezTo>
                <a:cubicBezTo>
                  <a:pt x="1413" y="1239"/>
                  <a:pt x="1563" y="1250"/>
                  <a:pt x="1702" y="1262"/>
                </a:cubicBezTo>
                <a:lnTo>
                  <a:pt x="1679" y="1389"/>
                </a:lnTo>
                <a:close/>
                <a:moveTo>
                  <a:pt x="695" y="683"/>
                </a:moveTo>
                <a:cubicBezTo>
                  <a:pt x="741" y="683"/>
                  <a:pt x="788" y="718"/>
                  <a:pt x="788" y="776"/>
                </a:cubicBezTo>
                <a:cubicBezTo>
                  <a:pt x="788" y="799"/>
                  <a:pt x="776" y="811"/>
                  <a:pt x="765" y="833"/>
                </a:cubicBezTo>
                <a:cubicBezTo>
                  <a:pt x="973" y="1007"/>
                  <a:pt x="973" y="1007"/>
                  <a:pt x="973" y="1007"/>
                </a:cubicBezTo>
                <a:cubicBezTo>
                  <a:pt x="1043" y="718"/>
                  <a:pt x="1043" y="718"/>
                  <a:pt x="1043" y="718"/>
                </a:cubicBezTo>
                <a:cubicBezTo>
                  <a:pt x="1008" y="718"/>
                  <a:pt x="973" y="672"/>
                  <a:pt x="973" y="637"/>
                </a:cubicBezTo>
                <a:cubicBezTo>
                  <a:pt x="973" y="579"/>
                  <a:pt x="1019" y="544"/>
                  <a:pt x="1066" y="544"/>
                </a:cubicBezTo>
                <a:cubicBezTo>
                  <a:pt x="1112" y="544"/>
                  <a:pt x="1158" y="579"/>
                  <a:pt x="1158" y="637"/>
                </a:cubicBezTo>
                <a:cubicBezTo>
                  <a:pt x="1158" y="672"/>
                  <a:pt x="1135" y="695"/>
                  <a:pt x="1112" y="718"/>
                </a:cubicBezTo>
                <a:cubicBezTo>
                  <a:pt x="1251" y="961"/>
                  <a:pt x="1251" y="961"/>
                  <a:pt x="1251" y="961"/>
                </a:cubicBezTo>
                <a:cubicBezTo>
                  <a:pt x="1390" y="718"/>
                  <a:pt x="1390" y="718"/>
                  <a:pt x="1390" y="718"/>
                </a:cubicBezTo>
                <a:cubicBezTo>
                  <a:pt x="1367" y="695"/>
                  <a:pt x="1343" y="672"/>
                  <a:pt x="1343" y="637"/>
                </a:cubicBezTo>
                <a:cubicBezTo>
                  <a:pt x="1343" y="579"/>
                  <a:pt x="1390" y="544"/>
                  <a:pt x="1436" y="544"/>
                </a:cubicBezTo>
                <a:cubicBezTo>
                  <a:pt x="1482" y="544"/>
                  <a:pt x="1529" y="579"/>
                  <a:pt x="1529" y="637"/>
                </a:cubicBezTo>
                <a:cubicBezTo>
                  <a:pt x="1529" y="672"/>
                  <a:pt x="1494" y="718"/>
                  <a:pt x="1459" y="718"/>
                </a:cubicBezTo>
                <a:cubicBezTo>
                  <a:pt x="1529" y="1007"/>
                  <a:pt x="1529" y="1007"/>
                  <a:pt x="1529" y="1007"/>
                </a:cubicBezTo>
                <a:cubicBezTo>
                  <a:pt x="1737" y="833"/>
                  <a:pt x="1737" y="833"/>
                  <a:pt x="1737" y="833"/>
                </a:cubicBezTo>
                <a:cubicBezTo>
                  <a:pt x="1725" y="811"/>
                  <a:pt x="1714" y="799"/>
                  <a:pt x="1714" y="776"/>
                </a:cubicBezTo>
                <a:cubicBezTo>
                  <a:pt x="1714" y="718"/>
                  <a:pt x="1760" y="683"/>
                  <a:pt x="1807" y="683"/>
                </a:cubicBezTo>
                <a:cubicBezTo>
                  <a:pt x="1853" y="683"/>
                  <a:pt x="1899" y="718"/>
                  <a:pt x="1899" y="776"/>
                </a:cubicBezTo>
                <a:cubicBezTo>
                  <a:pt x="1899" y="822"/>
                  <a:pt x="1853" y="868"/>
                  <a:pt x="1807" y="868"/>
                </a:cubicBezTo>
                <a:cubicBezTo>
                  <a:pt x="1795" y="868"/>
                  <a:pt x="1795" y="868"/>
                  <a:pt x="1784" y="857"/>
                </a:cubicBezTo>
                <a:cubicBezTo>
                  <a:pt x="1725" y="1169"/>
                  <a:pt x="1725" y="1169"/>
                  <a:pt x="1725" y="1169"/>
                </a:cubicBezTo>
                <a:cubicBezTo>
                  <a:pt x="1575" y="1158"/>
                  <a:pt x="1413" y="1146"/>
                  <a:pt x="1251" y="1146"/>
                </a:cubicBezTo>
                <a:cubicBezTo>
                  <a:pt x="1089" y="1146"/>
                  <a:pt x="927" y="1158"/>
                  <a:pt x="776" y="1169"/>
                </a:cubicBezTo>
                <a:cubicBezTo>
                  <a:pt x="718" y="857"/>
                  <a:pt x="718" y="857"/>
                  <a:pt x="718" y="857"/>
                </a:cubicBezTo>
                <a:cubicBezTo>
                  <a:pt x="707" y="868"/>
                  <a:pt x="707" y="868"/>
                  <a:pt x="695" y="868"/>
                </a:cubicBezTo>
                <a:cubicBezTo>
                  <a:pt x="649" y="868"/>
                  <a:pt x="602" y="822"/>
                  <a:pt x="602" y="776"/>
                </a:cubicBezTo>
                <a:cubicBezTo>
                  <a:pt x="602" y="718"/>
                  <a:pt x="649" y="683"/>
                  <a:pt x="695" y="683"/>
                </a:cubicBez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25" name="Freeform 24">
            <a:extLst>
              <a:ext uri="{FF2B5EF4-FFF2-40B4-BE49-F238E27FC236}">
                <a16:creationId xmlns:a16="http://schemas.microsoft.com/office/drawing/2014/main" xmlns="" id="{7365E528-DD81-A64D-B316-5450440F8CAD}"/>
              </a:ext>
            </a:extLst>
          </p:cNvPr>
          <p:cNvSpPr>
            <a:spLocks noChangeAspect="1" noChangeArrowheads="1"/>
          </p:cNvSpPr>
          <p:nvPr/>
        </p:nvSpPr>
        <p:spPr bwMode="auto">
          <a:xfrm>
            <a:off x="3251088" y="2390690"/>
            <a:ext cx="488156" cy="370275"/>
          </a:xfrm>
          <a:custGeom>
            <a:avLst/>
            <a:gdLst>
              <a:gd name="T0" fmla="*/ 695 w 2975"/>
              <a:gd name="T1" fmla="*/ 647 h 2258"/>
              <a:gd name="T2" fmla="*/ 185 w 2975"/>
              <a:gd name="T3" fmla="*/ 647 h 2258"/>
              <a:gd name="T4" fmla="*/ 185 w 2975"/>
              <a:gd name="T5" fmla="*/ 555 h 2258"/>
              <a:gd name="T6" fmla="*/ 695 w 2975"/>
              <a:gd name="T7" fmla="*/ 555 h 2258"/>
              <a:gd name="T8" fmla="*/ 695 w 2975"/>
              <a:gd name="T9" fmla="*/ 647 h 2258"/>
              <a:gd name="T10" fmla="*/ 602 w 2975"/>
              <a:gd name="T11" fmla="*/ 833 h 2258"/>
              <a:gd name="T12" fmla="*/ 185 w 2975"/>
              <a:gd name="T13" fmla="*/ 833 h 2258"/>
              <a:gd name="T14" fmla="*/ 185 w 2975"/>
              <a:gd name="T15" fmla="*/ 740 h 2258"/>
              <a:gd name="T16" fmla="*/ 602 w 2975"/>
              <a:gd name="T17" fmla="*/ 740 h 2258"/>
              <a:gd name="T18" fmla="*/ 602 w 2975"/>
              <a:gd name="T19" fmla="*/ 833 h 2258"/>
              <a:gd name="T20" fmla="*/ 938 w 2975"/>
              <a:gd name="T21" fmla="*/ 1562 h 2258"/>
              <a:gd name="T22" fmla="*/ 1030 w 2975"/>
              <a:gd name="T23" fmla="*/ 1412 h 2258"/>
              <a:gd name="T24" fmla="*/ 926 w 2975"/>
              <a:gd name="T25" fmla="*/ 1319 h 2258"/>
              <a:gd name="T26" fmla="*/ 741 w 2975"/>
              <a:gd name="T27" fmla="*/ 1029 h 2258"/>
              <a:gd name="T28" fmla="*/ 672 w 2975"/>
              <a:gd name="T29" fmla="*/ 995 h 2258"/>
              <a:gd name="T30" fmla="*/ 185 w 2975"/>
              <a:gd name="T31" fmla="*/ 1331 h 2258"/>
              <a:gd name="T32" fmla="*/ 185 w 2975"/>
              <a:gd name="T33" fmla="*/ 1597 h 2258"/>
              <a:gd name="T34" fmla="*/ 672 w 2975"/>
              <a:gd name="T35" fmla="*/ 1412 h 2258"/>
              <a:gd name="T36" fmla="*/ 938 w 2975"/>
              <a:gd name="T37" fmla="*/ 1562 h 2258"/>
              <a:gd name="T38" fmla="*/ 93 w 2975"/>
              <a:gd name="T39" fmla="*/ 578 h 2258"/>
              <a:gd name="T40" fmla="*/ 0 w 2975"/>
              <a:gd name="T41" fmla="*/ 578 h 2258"/>
              <a:gd name="T42" fmla="*/ 0 w 2975"/>
              <a:gd name="T43" fmla="*/ 2060 h 2258"/>
              <a:gd name="T44" fmla="*/ 1991 w 2975"/>
              <a:gd name="T45" fmla="*/ 2060 h 2258"/>
              <a:gd name="T46" fmla="*/ 1991 w 2975"/>
              <a:gd name="T47" fmla="*/ 1967 h 2258"/>
              <a:gd name="T48" fmla="*/ 93 w 2975"/>
              <a:gd name="T49" fmla="*/ 1967 h 2258"/>
              <a:gd name="T50" fmla="*/ 93 w 2975"/>
              <a:gd name="T51" fmla="*/ 578 h 2258"/>
              <a:gd name="T52" fmla="*/ 1482 w 2975"/>
              <a:gd name="T53" fmla="*/ 1551 h 2258"/>
              <a:gd name="T54" fmla="*/ 1088 w 2975"/>
              <a:gd name="T55" fmla="*/ 1446 h 2258"/>
              <a:gd name="T56" fmla="*/ 961 w 2975"/>
              <a:gd name="T57" fmla="*/ 1643 h 2258"/>
              <a:gd name="T58" fmla="*/ 672 w 2975"/>
              <a:gd name="T59" fmla="*/ 1481 h 2258"/>
              <a:gd name="T60" fmla="*/ 185 w 2975"/>
              <a:gd name="T61" fmla="*/ 1666 h 2258"/>
              <a:gd name="T62" fmla="*/ 185 w 2975"/>
              <a:gd name="T63" fmla="*/ 1875 h 2258"/>
              <a:gd name="T64" fmla="*/ 1991 w 2975"/>
              <a:gd name="T65" fmla="*/ 1875 h 2258"/>
              <a:gd name="T66" fmla="*/ 1991 w 2975"/>
              <a:gd name="T67" fmla="*/ 1539 h 2258"/>
              <a:gd name="T68" fmla="*/ 1887 w 2975"/>
              <a:gd name="T69" fmla="*/ 1435 h 2258"/>
              <a:gd name="T70" fmla="*/ 1482 w 2975"/>
              <a:gd name="T71" fmla="*/ 1551 h 2258"/>
              <a:gd name="T72" fmla="*/ 2916 w 2975"/>
              <a:gd name="T73" fmla="*/ 1944 h 2258"/>
              <a:gd name="T74" fmla="*/ 2338 w 2975"/>
              <a:gd name="T75" fmla="*/ 1412 h 2258"/>
              <a:gd name="T76" fmla="*/ 2245 w 2975"/>
              <a:gd name="T77" fmla="*/ 1400 h 2258"/>
              <a:gd name="T78" fmla="*/ 2038 w 2975"/>
              <a:gd name="T79" fmla="*/ 1180 h 2258"/>
              <a:gd name="T80" fmla="*/ 1968 w 2975"/>
              <a:gd name="T81" fmla="*/ 277 h 2258"/>
              <a:gd name="T82" fmla="*/ 996 w 2975"/>
              <a:gd name="T83" fmla="*/ 277 h 2258"/>
              <a:gd name="T84" fmla="*/ 996 w 2975"/>
              <a:gd name="T85" fmla="*/ 1249 h 2258"/>
              <a:gd name="T86" fmla="*/ 1899 w 2975"/>
              <a:gd name="T87" fmla="*/ 1319 h 2258"/>
              <a:gd name="T88" fmla="*/ 2119 w 2975"/>
              <a:gd name="T89" fmla="*/ 1527 h 2258"/>
              <a:gd name="T90" fmla="*/ 2130 w 2975"/>
              <a:gd name="T91" fmla="*/ 1620 h 2258"/>
              <a:gd name="T92" fmla="*/ 2662 w 2975"/>
              <a:gd name="T93" fmla="*/ 2199 h 2258"/>
              <a:gd name="T94" fmla="*/ 2859 w 2975"/>
              <a:gd name="T95" fmla="*/ 2199 h 2258"/>
              <a:gd name="T96" fmla="*/ 2916 w 2975"/>
              <a:gd name="T97" fmla="*/ 2141 h 2258"/>
              <a:gd name="T98" fmla="*/ 2916 w 2975"/>
              <a:gd name="T99" fmla="*/ 1944 h 2258"/>
              <a:gd name="T100" fmla="*/ 1088 w 2975"/>
              <a:gd name="T101" fmla="*/ 370 h 2258"/>
              <a:gd name="T102" fmla="*/ 1876 w 2975"/>
              <a:gd name="T103" fmla="*/ 370 h 2258"/>
              <a:gd name="T104" fmla="*/ 2003 w 2975"/>
              <a:gd name="T105" fmla="*/ 578 h 2258"/>
              <a:gd name="T106" fmla="*/ 1493 w 2975"/>
              <a:gd name="T107" fmla="*/ 925 h 2258"/>
              <a:gd name="T108" fmla="*/ 1042 w 2975"/>
              <a:gd name="T109" fmla="*/ 427 h 2258"/>
              <a:gd name="T110" fmla="*/ 1088 w 2975"/>
              <a:gd name="T111" fmla="*/ 370 h 2258"/>
              <a:gd name="T112" fmla="*/ 1876 w 2975"/>
              <a:gd name="T113" fmla="*/ 1157 h 2258"/>
              <a:gd name="T114" fmla="*/ 1088 w 2975"/>
              <a:gd name="T115" fmla="*/ 1157 h 2258"/>
              <a:gd name="T116" fmla="*/ 972 w 2975"/>
              <a:gd name="T117" fmla="*/ 555 h 2258"/>
              <a:gd name="T118" fmla="*/ 1470 w 2975"/>
              <a:gd name="T119" fmla="*/ 1111 h 2258"/>
              <a:gd name="T120" fmla="*/ 2038 w 2975"/>
              <a:gd name="T121" fmla="*/ 717 h 2258"/>
              <a:gd name="T122" fmla="*/ 1876 w 2975"/>
              <a:gd name="T123" fmla="*/ 1157 h 2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75" h="2258">
                <a:moveTo>
                  <a:pt x="695" y="647"/>
                </a:moveTo>
                <a:lnTo>
                  <a:pt x="185" y="647"/>
                </a:lnTo>
                <a:lnTo>
                  <a:pt x="185" y="555"/>
                </a:lnTo>
                <a:lnTo>
                  <a:pt x="695" y="555"/>
                </a:lnTo>
                <a:lnTo>
                  <a:pt x="695" y="647"/>
                </a:lnTo>
                <a:close/>
                <a:moveTo>
                  <a:pt x="602" y="833"/>
                </a:moveTo>
                <a:lnTo>
                  <a:pt x="185" y="833"/>
                </a:lnTo>
                <a:lnTo>
                  <a:pt x="185" y="740"/>
                </a:lnTo>
                <a:lnTo>
                  <a:pt x="602" y="740"/>
                </a:lnTo>
                <a:lnTo>
                  <a:pt x="602" y="833"/>
                </a:lnTo>
                <a:close/>
                <a:moveTo>
                  <a:pt x="938" y="1562"/>
                </a:moveTo>
                <a:lnTo>
                  <a:pt x="1030" y="1412"/>
                </a:lnTo>
                <a:cubicBezTo>
                  <a:pt x="996" y="1388"/>
                  <a:pt x="961" y="1354"/>
                  <a:pt x="926" y="1319"/>
                </a:cubicBezTo>
                <a:cubicBezTo>
                  <a:pt x="845" y="1238"/>
                  <a:pt x="776" y="1134"/>
                  <a:pt x="741" y="1029"/>
                </a:cubicBezTo>
                <a:lnTo>
                  <a:pt x="672" y="995"/>
                </a:lnTo>
                <a:lnTo>
                  <a:pt x="185" y="1331"/>
                </a:lnTo>
                <a:lnTo>
                  <a:pt x="185" y="1597"/>
                </a:lnTo>
                <a:lnTo>
                  <a:pt x="672" y="1412"/>
                </a:lnTo>
                <a:lnTo>
                  <a:pt x="938" y="1562"/>
                </a:lnTo>
                <a:close/>
                <a:moveTo>
                  <a:pt x="93" y="578"/>
                </a:moveTo>
                <a:cubicBezTo>
                  <a:pt x="0" y="578"/>
                  <a:pt x="31" y="578"/>
                  <a:pt x="0" y="578"/>
                </a:cubicBezTo>
                <a:lnTo>
                  <a:pt x="0" y="2060"/>
                </a:lnTo>
                <a:lnTo>
                  <a:pt x="1991" y="2060"/>
                </a:lnTo>
                <a:cubicBezTo>
                  <a:pt x="1991" y="1967"/>
                  <a:pt x="1991" y="1998"/>
                  <a:pt x="1991" y="1967"/>
                </a:cubicBezTo>
                <a:lnTo>
                  <a:pt x="93" y="1967"/>
                </a:lnTo>
                <a:lnTo>
                  <a:pt x="93" y="578"/>
                </a:lnTo>
                <a:close/>
                <a:moveTo>
                  <a:pt x="1482" y="1551"/>
                </a:moveTo>
                <a:cubicBezTo>
                  <a:pt x="1343" y="1551"/>
                  <a:pt x="1204" y="1516"/>
                  <a:pt x="1088" y="1446"/>
                </a:cubicBezTo>
                <a:lnTo>
                  <a:pt x="961" y="1643"/>
                </a:lnTo>
                <a:lnTo>
                  <a:pt x="672" y="1481"/>
                </a:lnTo>
                <a:lnTo>
                  <a:pt x="185" y="1666"/>
                </a:lnTo>
                <a:lnTo>
                  <a:pt x="185" y="1875"/>
                </a:lnTo>
                <a:lnTo>
                  <a:pt x="1991" y="1875"/>
                </a:lnTo>
                <a:lnTo>
                  <a:pt x="1991" y="1539"/>
                </a:lnTo>
                <a:lnTo>
                  <a:pt x="1887" y="1435"/>
                </a:lnTo>
                <a:cubicBezTo>
                  <a:pt x="1771" y="1516"/>
                  <a:pt x="1621" y="1551"/>
                  <a:pt x="1482" y="1551"/>
                </a:cubicBezTo>
                <a:close/>
                <a:moveTo>
                  <a:pt x="2916" y="1944"/>
                </a:moveTo>
                <a:lnTo>
                  <a:pt x="2338" y="1412"/>
                </a:lnTo>
                <a:cubicBezTo>
                  <a:pt x="2314" y="1400"/>
                  <a:pt x="2280" y="1388"/>
                  <a:pt x="2245" y="1400"/>
                </a:cubicBezTo>
                <a:lnTo>
                  <a:pt x="2038" y="1180"/>
                </a:lnTo>
                <a:cubicBezTo>
                  <a:pt x="2245" y="914"/>
                  <a:pt x="2222" y="520"/>
                  <a:pt x="1968" y="277"/>
                </a:cubicBezTo>
                <a:cubicBezTo>
                  <a:pt x="1702" y="0"/>
                  <a:pt x="1262" y="0"/>
                  <a:pt x="996" y="277"/>
                </a:cubicBezTo>
                <a:cubicBezTo>
                  <a:pt x="718" y="543"/>
                  <a:pt x="718" y="983"/>
                  <a:pt x="996" y="1249"/>
                </a:cubicBezTo>
                <a:cubicBezTo>
                  <a:pt x="1239" y="1504"/>
                  <a:pt x="1632" y="1527"/>
                  <a:pt x="1899" y="1319"/>
                </a:cubicBezTo>
                <a:lnTo>
                  <a:pt x="2119" y="1527"/>
                </a:lnTo>
                <a:cubicBezTo>
                  <a:pt x="2107" y="1562"/>
                  <a:pt x="2119" y="1597"/>
                  <a:pt x="2130" y="1620"/>
                </a:cubicBezTo>
                <a:lnTo>
                  <a:pt x="2662" y="2199"/>
                </a:lnTo>
                <a:cubicBezTo>
                  <a:pt x="2720" y="2257"/>
                  <a:pt x="2812" y="2257"/>
                  <a:pt x="2859" y="2199"/>
                </a:cubicBezTo>
                <a:lnTo>
                  <a:pt x="2916" y="2141"/>
                </a:lnTo>
                <a:cubicBezTo>
                  <a:pt x="2974" y="2094"/>
                  <a:pt x="2974" y="2002"/>
                  <a:pt x="2916" y="1944"/>
                </a:cubicBezTo>
                <a:close/>
                <a:moveTo>
                  <a:pt x="1088" y="370"/>
                </a:moveTo>
                <a:cubicBezTo>
                  <a:pt x="1308" y="150"/>
                  <a:pt x="1656" y="150"/>
                  <a:pt x="1876" y="370"/>
                </a:cubicBezTo>
                <a:cubicBezTo>
                  <a:pt x="1933" y="427"/>
                  <a:pt x="1980" y="497"/>
                  <a:pt x="2003" y="578"/>
                </a:cubicBezTo>
                <a:lnTo>
                  <a:pt x="1493" y="925"/>
                </a:lnTo>
                <a:lnTo>
                  <a:pt x="1042" y="427"/>
                </a:lnTo>
                <a:cubicBezTo>
                  <a:pt x="1054" y="404"/>
                  <a:pt x="1077" y="393"/>
                  <a:pt x="1088" y="370"/>
                </a:cubicBezTo>
                <a:close/>
                <a:moveTo>
                  <a:pt x="1876" y="1157"/>
                </a:moveTo>
                <a:cubicBezTo>
                  <a:pt x="1656" y="1377"/>
                  <a:pt x="1308" y="1377"/>
                  <a:pt x="1088" y="1157"/>
                </a:cubicBezTo>
                <a:cubicBezTo>
                  <a:pt x="926" y="995"/>
                  <a:pt x="880" y="752"/>
                  <a:pt x="972" y="555"/>
                </a:cubicBezTo>
                <a:lnTo>
                  <a:pt x="1470" y="1111"/>
                </a:lnTo>
                <a:lnTo>
                  <a:pt x="2038" y="717"/>
                </a:lnTo>
                <a:cubicBezTo>
                  <a:pt x="2049" y="879"/>
                  <a:pt x="1991" y="1041"/>
                  <a:pt x="1876" y="1157"/>
                </a:cubicBez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26" name="Freeform 3">
            <a:extLst>
              <a:ext uri="{FF2B5EF4-FFF2-40B4-BE49-F238E27FC236}">
                <a16:creationId xmlns:a16="http://schemas.microsoft.com/office/drawing/2014/main" xmlns="" id="{21A0D1B1-1BA2-334C-B822-35AEB5D73618}"/>
              </a:ext>
            </a:extLst>
          </p:cNvPr>
          <p:cNvSpPr>
            <a:spLocks noChangeAspect="1" noChangeArrowheads="1"/>
          </p:cNvSpPr>
          <p:nvPr/>
        </p:nvSpPr>
        <p:spPr bwMode="auto">
          <a:xfrm>
            <a:off x="5324122" y="2382001"/>
            <a:ext cx="443694" cy="430346"/>
          </a:xfrm>
          <a:custGeom>
            <a:avLst/>
            <a:gdLst>
              <a:gd name="T0" fmla="*/ 2998 w 3080"/>
              <a:gd name="T1" fmla="*/ 2557 h 2987"/>
              <a:gd name="T2" fmla="*/ 2998 w 3080"/>
              <a:gd name="T3" fmla="*/ 2557 h 2987"/>
              <a:gd name="T4" fmla="*/ 2199 w 3080"/>
              <a:gd name="T5" fmla="*/ 1828 h 2987"/>
              <a:gd name="T6" fmla="*/ 2060 w 3080"/>
              <a:gd name="T7" fmla="*/ 1805 h 2987"/>
              <a:gd name="T8" fmla="*/ 1794 w 3080"/>
              <a:gd name="T9" fmla="*/ 1527 h 2987"/>
              <a:gd name="T10" fmla="*/ 1713 w 3080"/>
              <a:gd name="T11" fmla="*/ 278 h 2987"/>
              <a:gd name="T12" fmla="*/ 1042 w 3080"/>
              <a:gd name="T13" fmla="*/ 0 h 2987"/>
              <a:gd name="T14" fmla="*/ 371 w 3080"/>
              <a:gd name="T15" fmla="*/ 278 h 2987"/>
              <a:gd name="T16" fmla="*/ 371 w 3080"/>
              <a:gd name="T17" fmla="*/ 1620 h 2987"/>
              <a:gd name="T18" fmla="*/ 1042 w 3080"/>
              <a:gd name="T19" fmla="*/ 1898 h 2987"/>
              <a:gd name="T20" fmla="*/ 1620 w 3080"/>
              <a:gd name="T21" fmla="*/ 1701 h 2987"/>
              <a:gd name="T22" fmla="*/ 1898 w 3080"/>
              <a:gd name="T23" fmla="*/ 1967 h 2987"/>
              <a:gd name="T24" fmla="*/ 1921 w 3080"/>
              <a:gd name="T25" fmla="*/ 2106 h 2987"/>
              <a:gd name="T26" fmla="*/ 2650 w 3080"/>
              <a:gd name="T27" fmla="*/ 2905 h 2987"/>
              <a:gd name="T28" fmla="*/ 2917 w 3080"/>
              <a:gd name="T29" fmla="*/ 2905 h 2987"/>
              <a:gd name="T30" fmla="*/ 2998 w 3080"/>
              <a:gd name="T31" fmla="*/ 2824 h 2987"/>
              <a:gd name="T32" fmla="*/ 2998 w 3080"/>
              <a:gd name="T33" fmla="*/ 2557 h 2987"/>
              <a:gd name="T34" fmla="*/ 498 w 3080"/>
              <a:gd name="T35" fmla="*/ 1492 h 2987"/>
              <a:gd name="T36" fmla="*/ 498 w 3080"/>
              <a:gd name="T37" fmla="*/ 1492 h 2987"/>
              <a:gd name="T38" fmla="*/ 498 w 3080"/>
              <a:gd name="T39" fmla="*/ 405 h 2987"/>
              <a:gd name="T40" fmla="*/ 1042 w 3080"/>
              <a:gd name="T41" fmla="*/ 185 h 2987"/>
              <a:gd name="T42" fmla="*/ 1585 w 3080"/>
              <a:gd name="T43" fmla="*/ 405 h 2987"/>
              <a:gd name="T44" fmla="*/ 1585 w 3080"/>
              <a:gd name="T45" fmla="*/ 1492 h 2987"/>
              <a:gd name="T46" fmla="*/ 1042 w 3080"/>
              <a:gd name="T47" fmla="*/ 1712 h 2987"/>
              <a:gd name="T48" fmla="*/ 498 w 3080"/>
              <a:gd name="T49" fmla="*/ 1492 h 2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0" h="2987">
                <a:moveTo>
                  <a:pt x="2998" y="2557"/>
                </a:moveTo>
                <a:lnTo>
                  <a:pt x="2998" y="2557"/>
                </a:lnTo>
                <a:cubicBezTo>
                  <a:pt x="2199" y="1828"/>
                  <a:pt x="2199" y="1828"/>
                  <a:pt x="2199" y="1828"/>
                </a:cubicBezTo>
                <a:cubicBezTo>
                  <a:pt x="2164" y="1793"/>
                  <a:pt x="2107" y="1793"/>
                  <a:pt x="2060" y="1805"/>
                </a:cubicBezTo>
                <a:cubicBezTo>
                  <a:pt x="1794" y="1527"/>
                  <a:pt x="1794" y="1527"/>
                  <a:pt x="1794" y="1527"/>
                </a:cubicBezTo>
                <a:cubicBezTo>
                  <a:pt x="2083" y="1158"/>
                  <a:pt x="2060" y="625"/>
                  <a:pt x="1713" y="278"/>
                </a:cubicBezTo>
                <a:cubicBezTo>
                  <a:pt x="1529" y="93"/>
                  <a:pt x="1285" y="0"/>
                  <a:pt x="1042" y="0"/>
                </a:cubicBezTo>
                <a:cubicBezTo>
                  <a:pt x="799" y="0"/>
                  <a:pt x="556" y="93"/>
                  <a:pt x="371" y="278"/>
                </a:cubicBezTo>
                <a:cubicBezTo>
                  <a:pt x="0" y="648"/>
                  <a:pt x="0" y="1250"/>
                  <a:pt x="371" y="1620"/>
                </a:cubicBezTo>
                <a:cubicBezTo>
                  <a:pt x="556" y="1805"/>
                  <a:pt x="799" y="1898"/>
                  <a:pt x="1042" y="1898"/>
                </a:cubicBezTo>
                <a:cubicBezTo>
                  <a:pt x="1251" y="1898"/>
                  <a:pt x="1459" y="1828"/>
                  <a:pt x="1620" y="1701"/>
                </a:cubicBezTo>
                <a:cubicBezTo>
                  <a:pt x="1898" y="1967"/>
                  <a:pt x="1898" y="1967"/>
                  <a:pt x="1898" y="1967"/>
                </a:cubicBezTo>
                <a:cubicBezTo>
                  <a:pt x="1886" y="2014"/>
                  <a:pt x="1886" y="2071"/>
                  <a:pt x="1921" y="2106"/>
                </a:cubicBezTo>
                <a:cubicBezTo>
                  <a:pt x="2650" y="2905"/>
                  <a:pt x="2650" y="2905"/>
                  <a:pt x="2650" y="2905"/>
                </a:cubicBezTo>
                <a:cubicBezTo>
                  <a:pt x="2720" y="2986"/>
                  <a:pt x="2847" y="2986"/>
                  <a:pt x="2917" y="2905"/>
                </a:cubicBezTo>
                <a:cubicBezTo>
                  <a:pt x="2998" y="2824"/>
                  <a:pt x="2998" y="2824"/>
                  <a:pt x="2998" y="2824"/>
                </a:cubicBezTo>
                <a:cubicBezTo>
                  <a:pt x="3079" y="2754"/>
                  <a:pt x="3079" y="2627"/>
                  <a:pt x="2998" y="2557"/>
                </a:cubicBezTo>
                <a:close/>
                <a:moveTo>
                  <a:pt x="498" y="1492"/>
                </a:moveTo>
                <a:lnTo>
                  <a:pt x="498" y="1492"/>
                </a:lnTo>
                <a:cubicBezTo>
                  <a:pt x="209" y="1192"/>
                  <a:pt x="209" y="706"/>
                  <a:pt x="498" y="405"/>
                </a:cubicBezTo>
                <a:cubicBezTo>
                  <a:pt x="649" y="266"/>
                  <a:pt x="834" y="185"/>
                  <a:pt x="1042" y="185"/>
                </a:cubicBezTo>
                <a:cubicBezTo>
                  <a:pt x="1251" y="185"/>
                  <a:pt x="1436" y="266"/>
                  <a:pt x="1585" y="405"/>
                </a:cubicBezTo>
                <a:cubicBezTo>
                  <a:pt x="1875" y="706"/>
                  <a:pt x="1875" y="1192"/>
                  <a:pt x="1585" y="1492"/>
                </a:cubicBezTo>
                <a:cubicBezTo>
                  <a:pt x="1436" y="1631"/>
                  <a:pt x="1251" y="1712"/>
                  <a:pt x="1042" y="1712"/>
                </a:cubicBezTo>
                <a:cubicBezTo>
                  <a:pt x="834" y="1712"/>
                  <a:pt x="649" y="1631"/>
                  <a:pt x="498" y="1492"/>
                </a:cubicBez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28" name="Freeform 7">
            <a:extLst>
              <a:ext uri="{FF2B5EF4-FFF2-40B4-BE49-F238E27FC236}">
                <a16:creationId xmlns:a16="http://schemas.microsoft.com/office/drawing/2014/main" xmlns="" id="{BAFD9711-5529-C94E-8987-8936DAE429E8}"/>
              </a:ext>
            </a:extLst>
          </p:cNvPr>
          <p:cNvSpPr>
            <a:spLocks noChangeAspect="1" noChangeArrowheads="1"/>
          </p:cNvSpPr>
          <p:nvPr/>
        </p:nvSpPr>
        <p:spPr bwMode="auto">
          <a:xfrm>
            <a:off x="7378284" y="2420934"/>
            <a:ext cx="433461" cy="311551"/>
          </a:xfrm>
          <a:custGeom>
            <a:avLst/>
            <a:gdLst>
              <a:gd name="T0" fmla="*/ 1019 w 2964"/>
              <a:gd name="T1" fmla="*/ 0 h 2131"/>
              <a:gd name="T2" fmla="*/ 231 w 2964"/>
              <a:gd name="T3" fmla="*/ 0 h 2131"/>
              <a:gd name="T4" fmla="*/ 231 w 2964"/>
              <a:gd name="T5" fmla="*/ 92 h 2131"/>
              <a:gd name="T6" fmla="*/ 1019 w 2964"/>
              <a:gd name="T7" fmla="*/ 92 h 2131"/>
              <a:gd name="T8" fmla="*/ 1019 w 2964"/>
              <a:gd name="T9" fmla="*/ 0 h 2131"/>
              <a:gd name="T10" fmla="*/ 880 w 2964"/>
              <a:gd name="T11" fmla="*/ 185 h 2131"/>
              <a:gd name="T12" fmla="*/ 231 w 2964"/>
              <a:gd name="T13" fmla="*/ 185 h 2131"/>
              <a:gd name="T14" fmla="*/ 231 w 2964"/>
              <a:gd name="T15" fmla="*/ 278 h 2131"/>
              <a:gd name="T16" fmla="*/ 880 w 2964"/>
              <a:gd name="T17" fmla="*/ 278 h 2131"/>
              <a:gd name="T18" fmla="*/ 880 w 2964"/>
              <a:gd name="T19" fmla="*/ 185 h 2131"/>
              <a:gd name="T20" fmla="*/ 2223 w 2964"/>
              <a:gd name="T21" fmla="*/ 648 h 2131"/>
              <a:gd name="T22" fmla="*/ 1806 w 2964"/>
              <a:gd name="T23" fmla="*/ 416 h 2131"/>
              <a:gd name="T24" fmla="*/ 1389 w 2964"/>
              <a:gd name="T25" fmla="*/ 787 h 2131"/>
              <a:gd name="T26" fmla="*/ 972 w 2964"/>
              <a:gd name="T27" fmla="*/ 555 h 2131"/>
              <a:gd name="T28" fmla="*/ 231 w 2964"/>
              <a:gd name="T29" fmla="*/ 1065 h 2131"/>
              <a:gd name="T30" fmla="*/ 231 w 2964"/>
              <a:gd name="T31" fmla="*/ 1482 h 2131"/>
              <a:gd name="T32" fmla="*/ 972 w 2964"/>
              <a:gd name="T33" fmla="*/ 1204 h 2131"/>
              <a:gd name="T34" fmla="*/ 1378 w 2964"/>
              <a:gd name="T35" fmla="*/ 1424 h 2131"/>
              <a:gd name="T36" fmla="*/ 1794 w 2964"/>
              <a:gd name="T37" fmla="*/ 752 h 2131"/>
              <a:gd name="T38" fmla="*/ 2233 w 2964"/>
              <a:gd name="T39" fmla="*/ 1239 h 2131"/>
              <a:gd name="T40" fmla="*/ 2963 w 2964"/>
              <a:gd name="T41" fmla="*/ 729 h 2131"/>
              <a:gd name="T42" fmla="*/ 2963 w 2964"/>
              <a:gd name="T43" fmla="*/ 139 h 2131"/>
              <a:gd name="T44" fmla="*/ 2223 w 2964"/>
              <a:gd name="T45" fmla="*/ 648 h 2131"/>
              <a:gd name="T46" fmla="*/ 1817 w 2964"/>
              <a:gd name="T47" fmla="*/ 914 h 2131"/>
              <a:gd name="T48" fmla="*/ 1401 w 2964"/>
              <a:gd name="T49" fmla="*/ 1539 h 2131"/>
              <a:gd name="T50" fmla="*/ 972 w 2964"/>
              <a:gd name="T51" fmla="*/ 1296 h 2131"/>
              <a:gd name="T52" fmla="*/ 231 w 2964"/>
              <a:gd name="T53" fmla="*/ 1574 h 2131"/>
              <a:gd name="T54" fmla="*/ 231 w 2964"/>
              <a:gd name="T55" fmla="*/ 1898 h 2131"/>
              <a:gd name="T56" fmla="*/ 2963 w 2964"/>
              <a:gd name="T57" fmla="*/ 1898 h 2131"/>
              <a:gd name="T58" fmla="*/ 2963 w 2964"/>
              <a:gd name="T59" fmla="*/ 845 h 2131"/>
              <a:gd name="T60" fmla="*/ 2211 w 2964"/>
              <a:gd name="T61" fmla="*/ 1354 h 2131"/>
              <a:gd name="T62" fmla="*/ 1817 w 2964"/>
              <a:gd name="T63" fmla="*/ 914 h 2131"/>
              <a:gd name="T64" fmla="*/ 93 w 2964"/>
              <a:gd name="T65" fmla="*/ 0 h 2131"/>
              <a:gd name="T66" fmla="*/ 0 w 2964"/>
              <a:gd name="T67" fmla="*/ 0 h 2131"/>
              <a:gd name="T68" fmla="*/ 0 w 2964"/>
              <a:gd name="T69" fmla="*/ 2130 h 2131"/>
              <a:gd name="T70" fmla="*/ 2963 w 2964"/>
              <a:gd name="T71" fmla="*/ 2130 h 2131"/>
              <a:gd name="T72" fmla="*/ 2963 w 2964"/>
              <a:gd name="T73" fmla="*/ 2037 h 2131"/>
              <a:gd name="T74" fmla="*/ 93 w 2964"/>
              <a:gd name="T75" fmla="*/ 2037 h 2131"/>
              <a:gd name="T76" fmla="*/ 93 w 2964"/>
              <a:gd name="T77" fmla="*/ 0 h 2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64" h="2131">
                <a:moveTo>
                  <a:pt x="1019" y="0"/>
                </a:moveTo>
                <a:lnTo>
                  <a:pt x="231" y="0"/>
                </a:lnTo>
                <a:lnTo>
                  <a:pt x="231" y="92"/>
                </a:lnTo>
                <a:lnTo>
                  <a:pt x="1019" y="92"/>
                </a:lnTo>
                <a:lnTo>
                  <a:pt x="1019" y="0"/>
                </a:lnTo>
                <a:close/>
                <a:moveTo>
                  <a:pt x="880" y="185"/>
                </a:moveTo>
                <a:lnTo>
                  <a:pt x="231" y="185"/>
                </a:lnTo>
                <a:lnTo>
                  <a:pt x="231" y="278"/>
                </a:lnTo>
                <a:lnTo>
                  <a:pt x="880" y="278"/>
                </a:lnTo>
                <a:lnTo>
                  <a:pt x="880" y="185"/>
                </a:lnTo>
                <a:close/>
                <a:moveTo>
                  <a:pt x="2223" y="648"/>
                </a:moveTo>
                <a:lnTo>
                  <a:pt x="1806" y="416"/>
                </a:lnTo>
                <a:lnTo>
                  <a:pt x="1389" y="787"/>
                </a:lnTo>
                <a:lnTo>
                  <a:pt x="972" y="555"/>
                </a:lnTo>
                <a:lnTo>
                  <a:pt x="231" y="1065"/>
                </a:lnTo>
                <a:lnTo>
                  <a:pt x="231" y="1482"/>
                </a:lnTo>
                <a:lnTo>
                  <a:pt x="972" y="1204"/>
                </a:lnTo>
                <a:lnTo>
                  <a:pt x="1378" y="1424"/>
                </a:lnTo>
                <a:lnTo>
                  <a:pt x="1794" y="752"/>
                </a:lnTo>
                <a:lnTo>
                  <a:pt x="2233" y="1239"/>
                </a:lnTo>
                <a:lnTo>
                  <a:pt x="2963" y="729"/>
                </a:lnTo>
                <a:lnTo>
                  <a:pt x="2963" y="139"/>
                </a:lnTo>
                <a:lnTo>
                  <a:pt x="2223" y="648"/>
                </a:lnTo>
                <a:close/>
                <a:moveTo>
                  <a:pt x="1817" y="914"/>
                </a:moveTo>
                <a:lnTo>
                  <a:pt x="1401" y="1539"/>
                </a:lnTo>
                <a:lnTo>
                  <a:pt x="972" y="1296"/>
                </a:lnTo>
                <a:lnTo>
                  <a:pt x="231" y="1574"/>
                </a:lnTo>
                <a:lnTo>
                  <a:pt x="231" y="1898"/>
                </a:lnTo>
                <a:lnTo>
                  <a:pt x="2963" y="1898"/>
                </a:lnTo>
                <a:lnTo>
                  <a:pt x="2963" y="845"/>
                </a:lnTo>
                <a:lnTo>
                  <a:pt x="2211" y="1354"/>
                </a:lnTo>
                <a:lnTo>
                  <a:pt x="1817" y="914"/>
                </a:lnTo>
                <a:close/>
                <a:moveTo>
                  <a:pt x="93" y="0"/>
                </a:moveTo>
                <a:lnTo>
                  <a:pt x="0" y="0"/>
                </a:lnTo>
                <a:lnTo>
                  <a:pt x="0" y="2130"/>
                </a:lnTo>
                <a:lnTo>
                  <a:pt x="2963" y="2130"/>
                </a:lnTo>
                <a:lnTo>
                  <a:pt x="2963" y="2037"/>
                </a:lnTo>
                <a:lnTo>
                  <a:pt x="93" y="2037"/>
                </a:lnTo>
                <a:lnTo>
                  <a:pt x="93" y="0"/>
                </a:lnTo>
                <a:close/>
              </a:path>
            </a:pathLst>
          </a:custGeom>
          <a:solidFill>
            <a:schemeClr val="accent5"/>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29" name="Freeform 4">
            <a:extLst>
              <a:ext uri="{FF2B5EF4-FFF2-40B4-BE49-F238E27FC236}">
                <a16:creationId xmlns:a16="http://schemas.microsoft.com/office/drawing/2014/main" xmlns="" id="{689452C6-5B54-7549-A19B-E5CF7D2E5ECD}"/>
              </a:ext>
            </a:extLst>
          </p:cNvPr>
          <p:cNvSpPr/>
          <p:nvPr/>
        </p:nvSpPr>
        <p:spPr>
          <a:xfrm>
            <a:off x="437754" y="719275"/>
            <a:ext cx="516277" cy="458778"/>
          </a:xfrm>
          <a:custGeom>
            <a:avLst/>
            <a:gdLst/>
            <a:ahLst/>
            <a:cxnLst/>
            <a:rect l="0" t="0" r="r" b="b"/>
            <a:pathLst>
              <a:path w="2550" h="2266">
                <a:moveTo>
                  <a:pt x="2450" y="1901"/>
                </a:moveTo>
                <a:lnTo>
                  <a:pt x="2450" y="1901"/>
                </a:lnTo>
                <a:cubicBezTo>
                  <a:pt x="2450" y="1802"/>
                  <a:pt x="2450" y="1802"/>
                  <a:pt x="2450" y="1802"/>
                </a:cubicBezTo>
                <a:cubicBezTo>
                  <a:pt x="2253" y="1615"/>
                  <a:pt x="2253" y="1615"/>
                  <a:pt x="2253" y="1615"/>
                </a:cubicBezTo>
                <a:cubicBezTo>
                  <a:pt x="2035" y="1615"/>
                  <a:pt x="2035" y="1615"/>
                  <a:pt x="2035" y="1615"/>
                </a:cubicBezTo>
                <a:cubicBezTo>
                  <a:pt x="2025" y="1635"/>
                  <a:pt x="2016" y="1664"/>
                  <a:pt x="2016" y="1694"/>
                </a:cubicBezTo>
                <a:cubicBezTo>
                  <a:pt x="2223" y="1694"/>
                  <a:pt x="2223" y="1694"/>
                  <a:pt x="2223" y="1694"/>
                </a:cubicBezTo>
                <a:cubicBezTo>
                  <a:pt x="2371" y="1842"/>
                  <a:pt x="2371" y="1842"/>
                  <a:pt x="2371" y="1842"/>
                </a:cubicBezTo>
                <a:cubicBezTo>
                  <a:pt x="2371" y="1901"/>
                  <a:pt x="2371" y="1901"/>
                  <a:pt x="2371" y="1901"/>
                </a:cubicBezTo>
                <a:cubicBezTo>
                  <a:pt x="2312" y="1921"/>
                  <a:pt x="2272" y="1970"/>
                  <a:pt x="2272" y="2029"/>
                </a:cubicBezTo>
                <a:cubicBezTo>
                  <a:pt x="2272" y="2108"/>
                  <a:pt x="2332" y="2167"/>
                  <a:pt x="2411" y="2167"/>
                </a:cubicBezTo>
                <a:cubicBezTo>
                  <a:pt x="2480" y="2167"/>
                  <a:pt x="2549" y="2108"/>
                  <a:pt x="2549" y="2029"/>
                </a:cubicBezTo>
                <a:cubicBezTo>
                  <a:pt x="2549" y="1970"/>
                  <a:pt x="2500" y="1921"/>
                  <a:pt x="2450" y="1901"/>
                </a:cubicBezTo>
                <a:moveTo>
                  <a:pt x="2411" y="2088"/>
                </a:moveTo>
                <a:lnTo>
                  <a:pt x="2411" y="2088"/>
                </a:lnTo>
                <a:cubicBezTo>
                  <a:pt x="2371" y="2088"/>
                  <a:pt x="2351" y="2068"/>
                  <a:pt x="2351" y="2029"/>
                </a:cubicBezTo>
                <a:cubicBezTo>
                  <a:pt x="2351" y="1999"/>
                  <a:pt x="2371" y="1970"/>
                  <a:pt x="2411" y="1970"/>
                </a:cubicBezTo>
                <a:cubicBezTo>
                  <a:pt x="2441" y="1970"/>
                  <a:pt x="2470" y="1999"/>
                  <a:pt x="2470" y="2029"/>
                </a:cubicBezTo>
                <a:cubicBezTo>
                  <a:pt x="2470" y="2068"/>
                  <a:pt x="2441" y="2088"/>
                  <a:pt x="2411" y="2088"/>
                </a:cubicBezTo>
                <a:moveTo>
                  <a:pt x="2371" y="798"/>
                </a:moveTo>
                <a:lnTo>
                  <a:pt x="2371" y="798"/>
                </a:lnTo>
                <a:cubicBezTo>
                  <a:pt x="2371" y="1152"/>
                  <a:pt x="2371" y="1152"/>
                  <a:pt x="2371" y="1152"/>
                </a:cubicBezTo>
                <a:cubicBezTo>
                  <a:pt x="2223" y="1300"/>
                  <a:pt x="2223" y="1300"/>
                  <a:pt x="2223" y="1300"/>
                </a:cubicBezTo>
                <a:cubicBezTo>
                  <a:pt x="1986" y="1300"/>
                  <a:pt x="1986" y="1300"/>
                  <a:pt x="1986" y="1300"/>
                </a:cubicBezTo>
                <a:cubicBezTo>
                  <a:pt x="1996" y="1320"/>
                  <a:pt x="2006" y="1349"/>
                  <a:pt x="2016" y="1379"/>
                </a:cubicBezTo>
                <a:cubicBezTo>
                  <a:pt x="2253" y="1379"/>
                  <a:pt x="2253" y="1379"/>
                  <a:pt x="2253" y="1379"/>
                </a:cubicBezTo>
                <a:cubicBezTo>
                  <a:pt x="2450" y="1182"/>
                  <a:pt x="2450" y="1182"/>
                  <a:pt x="2450" y="1182"/>
                </a:cubicBezTo>
                <a:cubicBezTo>
                  <a:pt x="2450" y="798"/>
                  <a:pt x="2450" y="798"/>
                  <a:pt x="2450" y="798"/>
                </a:cubicBezTo>
                <a:cubicBezTo>
                  <a:pt x="2500" y="778"/>
                  <a:pt x="2549" y="729"/>
                  <a:pt x="2549" y="670"/>
                </a:cubicBezTo>
                <a:cubicBezTo>
                  <a:pt x="2549" y="591"/>
                  <a:pt x="2480" y="532"/>
                  <a:pt x="2411" y="532"/>
                </a:cubicBezTo>
                <a:cubicBezTo>
                  <a:pt x="2332" y="532"/>
                  <a:pt x="2272" y="591"/>
                  <a:pt x="2272" y="670"/>
                </a:cubicBezTo>
                <a:cubicBezTo>
                  <a:pt x="2272" y="729"/>
                  <a:pt x="2312" y="778"/>
                  <a:pt x="2371" y="798"/>
                </a:cubicBezTo>
                <a:moveTo>
                  <a:pt x="2411" y="611"/>
                </a:moveTo>
                <a:lnTo>
                  <a:pt x="2411" y="611"/>
                </a:lnTo>
                <a:cubicBezTo>
                  <a:pt x="2441" y="611"/>
                  <a:pt x="2470" y="631"/>
                  <a:pt x="2470" y="670"/>
                </a:cubicBezTo>
                <a:cubicBezTo>
                  <a:pt x="2470" y="700"/>
                  <a:pt x="2441" y="729"/>
                  <a:pt x="2411" y="729"/>
                </a:cubicBezTo>
                <a:cubicBezTo>
                  <a:pt x="2371" y="729"/>
                  <a:pt x="2351" y="700"/>
                  <a:pt x="2351" y="670"/>
                </a:cubicBezTo>
                <a:cubicBezTo>
                  <a:pt x="2351" y="631"/>
                  <a:pt x="2371" y="611"/>
                  <a:pt x="2411" y="611"/>
                </a:cubicBezTo>
                <a:moveTo>
                  <a:pt x="2134" y="296"/>
                </a:moveTo>
                <a:lnTo>
                  <a:pt x="2134" y="296"/>
                </a:lnTo>
                <a:cubicBezTo>
                  <a:pt x="2134" y="936"/>
                  <a:pt x="2134" y="936"/>
                  <a:pt x="2134" y="936"/>
                </a:cubicBezTo>
                <a:cubicBezTo>
                  <a:pt x="2085" y="985"/>
                  <a:pt x="2085" y="985"/>
                  <a:pt x="2085" y="985"/>
                </a:cubicBezTo>
                <a:cubicBezTo>
                  <a:pt x="2035" y="985"/>
                  <a:pt x="2035" y="985"/>
                  <a:pt x="2035" y="985"/>
                </a:cubicBezTo>
                <a:cubicBezTo>
                  <a:pt x="2035" y="1005"/>
                  <a:pt x="2035" y="1034"/>
                  <a:pt x="2025" y="1064"/>
                </a:cubicBezTo>
                <a:cubicBezTo>
                  <a:pt x="2124" y="1064"/>
                  <a:pt x="2124" y="1064"/>
                  <a:pt x="2124" y="1064"/>
                </a:cubicBezTo>
                <a:cubicBezTo>
                  <a:pt x="2213" y="975"/>
                  <a:pt x="2213" y="975"/>
                  <a:pt x="2213" y="975"/>
                </a:cubicBezTo>
                <a:cubicBezTo>
                  <a:pt x="2213" y="296"/>
                  <a:pt x="2213" y="296"/>
                  <a:pt x="2213" y="296"/>
                </a:cubicBezTo>
                <a:cubicBezTo>
                  <a:pt x="2263" y="286"/>
                  <a:pt x="2312" y="227"/>
                  <a:pt x="2312" y="168"/>
                </a:cubicBezTo>
                <a:cubicBezTo>
                  <a:pt x="2312" y="89"/>
                  <a:pt x="2243" y="30"/>
                  <a:pt x="2174" y="30"/>
                </a:cubicBezTo>
                <a:cubicBezTo>
                  <a:pt x="2095" y="30"/>
                  <a:pt x="2035" y="89"/>
                  <a:pt x="2035" y="168"/>
                </a:cubicBezTo>
                <a:cubicBezTo>
                  <a:pt x="2035" y="227"/>
                  <a:pt x="2075" y="286"/>
                  <a:pt x="2134" y="296"/>
                </a:cubicBezTo>
                <a:moveTo>
                  <a:pt x="2174" y="109"/>
                </a:moveTo>
                <a:lnTo>
                  <a:pt x="2174" y="109"/>
                </a:lnTo>
                <a:cubicBezTo>
                  <a:pt x="2203" y="109"/>
                  <a:pt x="2233" y="138"/>
                  <a:pt x="2233" y="168"/>
                </a:cubicBezTo>
                <a:cubicBezTo>
                  <a:pt x="2233" y="197"/>
                  <a:pt x="2203" y="227"/>
                  <a:pt x="2174" y="227"/>
                </a:cubicBezTo>
                <a:cubicBezTo>
                  <a:pt x="2134" y="227"/>
                  <a:pt x="2114" y="197"/>
                  <a:pt x="2114" y="168"/>
                </a:cubicBezTo>
                <a:cubicBezTo>
                  <a:pt x="2114" y="138"/>
                  <a:pt x="2134" y="109"/>
                  <a:pt x="2174" y="109"/>
                </a:cubicBezTo>
                <a:moveTo>
                  <a:pt x="336" y="1398"/>
                </a:moveTo>
                <a:lnTo>
                  <a:pt x="336" y="1398"/>
                </a:lnTo>
                <a:cubicBezTo>
                  <a:pt x="306" y="1398"/>
                  <a:pt x="277" y="1369"/>
                  <a:pt x="277" y="1340"/>
                </a:cubicBezTo>
                <a:cubicBezTo>
                  <a:pt x="277" y="1300"/>
                  <a:pt x="306" y="1280"/>
                  <a:pt x="336" y="1280"/>
                </a:cubicBezTo>
                <a:cubicBezTo>
                  <a:pt x="375" y="1280"/>
                  <a:pt x="395" y="1300"/>
                  <a:pt x="395" y="1340"/>
                </a:cubicBezTo>
                <a:cubicBezTo>
                  <a:pt x="395" y="1369"/>
                  <a:pt x="375" y="1398"/>
                  <a:pt x="336" y="1398"/>
                </a:cubicBezTo>
                <a:moveTo>
                  <a:pt x="692" y="453"/>
                </a:moveTo>
                <a:lnTo>
                  <a:pt x="692" y="453"/>
                </a:lnTo>
                <a:cubicBezTo>
                  <a:pt x="692" y="424"/>
                  <a:pt x="662" y="394"/>
                  <a:pt x="632" y="394"/>
                </a:cubicBezTo>
                <a:cubicBezTo>
                  <a:pt x="593" y="394"/>
                  <a:pt x="573" y="424"/>
                  <a:pt x="573" y="453"/>
                </a:cubicBezTo>
                <a:cubicBezTo>
                  <a:pt x="573" y="493"/>
                  <a:pt x="593" y="512"/>
                  <a:pt x="632" y="512"/>
                </a:cubicBezTo>
                <a:cubicBezTo>
                  <a:pt x="662" y="512"/>
                  <a:pt x="692" y="493"/>
                  <a:pt x="692" y="453"/>
                </a:cubicBezTo>
                <a:moveTo>
                  <a:pt x="909" y="1694"/>
                </a:moveTo>
                <a:lnTo>
                  <a:pt x="909" y="1694"/>
                </a:lnTo>
                <a:cubicBezTo>
                  <a:pt x="879" y="1684"/>
                  <a:pt x="850" y="1674"/>
                  <a:pt x="820" y="1655"/>
                </a:cubicBezTo>
                <a:cubicBezTo>
                  <a:pt x="820" y="1556"/>
                  <a:pt x="820" y="1556"/>
                  <a:pt x="820" y="1556"/>
                </a:cubicBezTo>
                <a:cubicBezTo>
                  <a:pt x="810" y="1546"/>
                  <a:pt x="800" y="1537"/>
                  <a:pt x="791" y="1527"/>
                </a:cubicBezTo>
                <a:cubicBezTo>
                  <a:pt x="781" y="1517"/>
                  <a:pt x="771" y="1507"/>
                  <a:pt x="761" y="1497"/>
                </a:cubicBezTo>
                <a:cubicBezTo>
                  <a:pt x="662" y="1497"/>
                  <a:pt x="662" y="1497"/>
                  <a:pt x="662" y="1497"/>
                </a:cubicBezTo>
                <a:cubicBezTo>
                  <a:pt x="642" y="1468"/>
                  <a:pt x="632" y="1438"/>
                  <a:pt x="623" y="1409"/>
                </a:cubicBezTo>
                <a:cubicBezTo>
                  <a:pt x="702" y="1340"/>
                  <a:pt x="702" y="1340"/>
                  <a:pt x="702" y="1340"/>
                </a:cubicBezTo>
                <a:cubicBezTo>
                  <a:pt x="692" y="1310"/>
                  <a:pt x="692" y="1280"/>
                  <a:pt x="702" y="1251"/>
                </a:cubicBezTo>
                <a:cubicBezTo>
                  <a:pt x="623" y="1182"/>
                  <a:pt x="623" y="1182"/>
                  <a:pt x="623" y="1182"/>
                </a:cubicBezTo>
                <a:cubicBezTo>
                  <a:pt x="632" y="1152"/>
                  <a:pt x="642" y="1123"/>
                  <a:pt x="662" y="1093"/>
                </a:cubicBezTo>
                <a:cubicBezTo>
                  <a:pt x="771" y="1093"/>
                  <a:pt x="771" y="1093"/>
                  <a:pt x="771" y="1093"/>
                </a:cubicBezTo>
                <a:cubicBezTo>
                  <a:pt x="771" y="1083"/>
                  <a:pt x="781" y="1074"/>
                  <a:pt x="791" y="1064"/>
                </a:cubicBezTo>
                <a:cubicBezTo>
                  <a:pt x="800" y="1054"/>
                  <a:pt x="820" y="1044"/>
                  <a:pt x="830" y="1034"/>
                </a:cubicBezTo>
                <a:cubicBezTo>
                  <a:pt x="820" y="936"/>
                  <a:pt x="820" y="936"/>
                  <a:pt x="820" y="936"/>
                </a:cubicBezTo>
                <a:cubicBezTo>
                  <a:pt x="850" y="916"/>
                  <a:pt x="879" y="906"/>
                  <a:pt x="919" y="897"/>
                </a:cubicBezTo>
                <a:cubicBezTo>
                  <a:pt x="988" y="975"/>
                  <a:pt x="988" y="975"/>
                  <a:pt x="988" y="975"/>
                </a:cubicBezTo>
                <a:lnTo>
                  <a:pt x="988" y="975"/>
                </a:lnTo>
                <a:cubicBezTo>
                  <a:pt x="988" y="286"/>
                  <a:pt x="988" y="286"/>
                  <a:pt x="988" y="286"/>
                </a:cubicBezTo>
                <a:cubicBezTo>
                  <a:pt x="988" y="177"/>
                  <a:pt x="899" y="79"/>
                  <a:pt x="800" y="49"/>
                </a:cubicBezTo>
                <a:cubicBezTo>
                  <a:pt x="662" y="0"/>
                  <a:pt x="494" y="79"/>
                  <a:pt x="454" y="237"/>
                </a:cubicBezTo>
                <a:cubicBezTo>
                  <a:pt x="296" y="296"/>
                  <a:pt x="178" y="443"/>
                  <a:pt x="188" y="631"/>
                </a:cubicBezTo>
                <a:cubicBezTo>
                  <a:pt x="69" y="729"/>
                  <a:pt x="20" y="857"/>
                  <a:pt x="10" y="985"/>
                </a:cubicBezTo>
                <a:lnTo>
                  <a:pt x="10" y="985"/>
                </a:lnTo>
                <a:lnTo>
                  <a:pt x="10" y="985"/>
                </a:lnTo>
                <a:cubicBezTo>
                  <a:pt x="405" y="985"/>
                  <a:pt x="405" y="985"/>
                  <a:pt x="405" y="985"/>
                </a:cubicBezTo>
                <a:cubicBezTo>
                  <a:pt x="593" y="798"/>
                  <a:pt x="593" y="798"/>
                  <a:pt x="593" y="798"/>
                </a:cubicBezTo>
                <a:cubicBezTo>
                  <a:pt x="593" y="591"/>
                  <a:pt x="593" y="591"/>
                  <a:pt x="593" y="591"/>
                </a:cubicBezTo>
                <a:cubicBezTo>
                  <a:pt x="533" y="571"/>
                  <a:pt x="494" y="522"/>
                  <a:pt x="494" y="453"/>
                </a:cubicBezTo>
                <a:cubicBezTo>
                  <a:pt x="494" y="384"/>
                  <a:pt x="553" y="315"/>
                  <a:pt x="632" y="315"/>
                </a:cubicBezTo>
                <a:cubicBezTo>
                  <a:pt x="702" y="315"/>
                  <a:pt x="771" y="384"/>
                  <a:pt x="771" y="453"/>
                </a:cubicBezTo>
                <a:cubicBezTo>
                  <a:pt x="771" y="522"/>
                  <a:pt x="721" y="571"/>
                  <a:pt x="672" y="591"/>
                </a:cubicBezTo>
                <a:cubicBezTo>
                  <a:pt x="672" y="827"/>
                  <a:pt x="672" y="827"/>
                  <a:pt x="672" y="827"/>
                </a:cubicBezTo>
                <a:cubicBezTo>
                  <a:pt x="435" y="1064"/>
                  <a:pt x="435" y="1064"/>
                  <a:pt x="435" y="1064"/>
                </a:cubicBezTo>
                <a:cubicBezTo>
                  <a:pt x="20" y="1064"/>
                  <a:pt x="20" y="1064"/>
                  <a:pt x="20" y="1064"/>
                </a:cubicBezTo>
                <a:lnTo>
                  <a:pt x="20" y="1064"/>
                </a:lnTo>
                <a:cubicBezTo>
                  <a:pt x="30" y="1123"/>
                  <a:pt x="49" y="1192"/>
                  <a:pt x="89" y="1251"/>
                </a:cubicBezTo>
                <a:cubicBezTo>
                  <a:pt x="79" y="1261"/>
                  <a:pt x="69" y="1280"/>
                  <a:pt x="59" y="1300"/>
                </a:cubicBezTo>
                <a:lnTo>
                  <a:pt x="59" y="1300"/>
                </a:lnTo>
                <a:cubicBezTo>
                  <a:pt x="208" y="1300"/>
                  <a:pt x="208" y="1300"/>
                  <a:pt x="208" y="1300"/>
                </a:cubicBezTo>
                <a:cubicBezTo>
                  <a:pt x="227" y="1241"/>
                  <a:pt x="277" y="1202"/>
                  <a:pt x="336" y="1202"/>
                </a:cubicBezTo>
                <a:cubicBezTo>
                  <a:pt x="415" y="1202"/>
                  <a:pt x="474" y="1261"/>
                  <a:pt x="474" y="1340"/>
                </a:cubicBezTo>
                <a:cubicBezTo>
                  <a:pt x="474" y="1409"/>
                  <a:pt x="415" y="1477"/>
                  <a:pt x="336" y="1477"/>
                </a:cubicBezTo>
                <a:cubicBezTo>
                  <a:pt x="277" y="1477"/>
                  <a:pt x="227" y="1428"/>
                  <a:pt x="208" y="1379"/>
                </a:cubicBezTo>
                <a:cubicBezTo>
                  <a:pt x="30" y="1379"/>
                  <a:pt x="30" y="1379"/>
                  <a:pt x="30" y="1379"/>
                </a:cubicBezTo>
                <a:lnTo>
                  <a:pt x="30" y="1379"/>
                </a:lnTo>
                <a:cubicBezTo>
                  <a:pt x="10" y="1448"/>
                  <a:pt x="0" y="1537"/>
                  <a:pt x="20" y="1615"/>
                </a:cubicBezTo>
                <a:lnTo>
                  <a:pt x="20" y="1615"/>
                </a:lnTo>
                <a:cubicBezTo>
                  <a:pt x="474" y="1615"/>
                  <a:pt x="474" y="1615"/>
                  <a:pt x="474" y="1615"/>
                </a:cubicBezTo>
                <a:cubicBezTo>
                  <a:pt x="603" y="1743"/>
                  <a:pt x="603" y="1743"/>
                  <a:pt x="603" y="1743"/>
                </a:cubicBezTo>
                <a:cubicBezTo>
                  <a:pt x="623" y="1733"/>
                  <a:pt x="642" y="1724"/>
                  <a:pt x="672" y="1724"/>
                </a:cubicBezTo>
                <a:cubicBezTo>
                  <a:pt x="741" y="1724"/>
                  <a:pt x="810" y="1783"/>
                  <a:pt x="810" y="1861"/>
                </a:cubicBezTo>
                <a:cubicBezTo>
                  <a:pt x="810" y="1940"/>
                  <a:pt x="741" y="1999"/>
                  <a:pt x="672" y="1999"/>
                </a:cubicBezTo>
                <a:cubicBezTo>
                  <a:pt x="593" y="1999"/>
                  <a:pt x="533" y="1940"/>
                  <a:pt x="533" y="1861"/>
                </a:cubicBezTo>
                <a:cubicBezTo>
                  <a:pt x="533" y="1842"/>
                  <a:pt x="533" y="1812"/>
                  <a:pt x="544" y="1792"/>
                </a:cubicBezTo>
                <a:cubicBezTo>
                  <a:pt x="445" y="1694"/>
                  <a:pt x="445" y="1694"/>
                  <a:pt x="445" y="1694"/>
                </a:cubicBezTo>
                <a:cubicBezTo>
                  <a:pt x="40" y="1694"/>
                  <a:pt x="40" y="1694"/>
                  <a:pt x="40" y="1694"/>
                </a:cubicBezTo>
                <a:lnTo>
                  <a:pt x="40" y="1694"/>
                </a:lnTo>
                <a:cubicBezTo>
                  <a:pt x="40" y="1704"/>
                  <a:pt x="49" y="1714"/>
                  <a:pt x="49" y="1724"/>
                </a:cubicBezTo>
                <a:cubicBezTo>
                  <a:pt x="119" y="1891"/>
                  <a:pt x="267" y="2019"/>
                  <a:pt x="454" y="2058"/>
                </a:cubicBezTo>
                <a:cubicBezTo>
                  <a:pt x="474" y="2186"/>
                  <a:pt x="593" y="2265"/>
                  <a:pt x="721" y="2265"/>
                </a:cubicBezTo>
                <a:cubicBezTo>
                  <a:pt x="741" y="2265"/>
                  <a:pt x="771" y="2265"/>
                  <a:pt x="800" y="2255"/>
                </a:cubicBezTo>
                <a:cubicBezTo>
                  <a:pt x="909" y="2226"/>
                  <a:pt x="988" y="2127"/>
                  <a:pt x="988" y="2019"/>
                </a:cubicBezTo>
                <a:cubicBezTo>
                  <a:pt x="988" y="1625"/>
                  <a:pt x="988" y="1625"/>
                  <a:pt x="988" y="1625"/>
                </a:cubicBezTo>
                <a:cubicBezTo>
                  <a:pt x="978" y="1615"/>
                  <a:pt x="978" y="1615"/>
                  <a:pt x="978" y="1615"/>
                </a:cubicBezTo>
                <a:lnTo>
                  <a:pt x="909" y="1694"/>
                </a:lnTo>
                <a:moveTo>
                  <a:pt x="731" y="1861"/>
                </a:moveTo>
                <a:lnTo>
                  <a:pt x="731" y="1861"/>
                </a:lnTo>
                <a:cubicBezTo>
                  <a:pt x="731" y="1832"/>
                  <a:pt x="702" y="1802"/>
                  <a:pt x="672" y="1802"/>
                </a:cubicBezTo>
                <a:cubicBezTo>
                  <a:pt x="632" y="1802"/>
                  <a:pt x="613" y="1832"/>
                  <a:pt x="613" y="1861"/>
                </a:cubicBezTo>
                <a:cubicBezTo>
                  <a:pt x="613" y="1891"/>
                  <a:pt x="632" y="1921"/>
                  <a:pt x="672" y="1921"/>
                </a:cubicBezTo>
                <a:cubicBezTo>
                  <a:pt x="702" y="1921"/>
                  <a:pt x="731" y="1891"/>
                  <a:pt x="731" y="1861"/>
                </a:cubicBezTo>
                <a:moveTo>
                  <a:pt x="1324" y="1861"/>
                </a:moveTo>
                <a:lnTo>
                  <a:pt x="1324" y="1861"/>
                </a:lnTo>
                <a:cubicBezTo>
                  <a:pt x="1324" y="1891"/>
                  <a:pt x="1344" y="1921"/>
                  <a:pt x="1383" y="1921"/>
                </a:cubicBezTo>
                <a:cubicBezTo>
                  <a:pt x="1413" y="1921"/>
                  <a:pt x="1442" y="1891"/>
                  <a:pt x="1442" y="1861"/>
                </a:cubicBezTo>
                <a:cubicBezTo>
                  <a:pt x="1442" y="1832"/>
                  <a:pt x="1413" y="1802"/>
                  <a:pt x="1383" y="1802"/>
                </a:cubicBezTo>
                <a:cubicBezTo>
                  <a:pt x="1344" y="1802"/>
                  <a:pt x="1324" y="1832"/>
                  <a:pt x="1324" y="1861"/>
                </a:cubicBezTo>
                <a:moveTo>
                  <a:pt x="1650" y="1340"/>
                </a:moveTo>
                <a:lnTo>
                  <a:pt x="1650" y="1340"/>
                </a:lnTo>
                <a:cubicBezTo>
                  <a:pt x="1650" y="1369"/>
                  <a:pt x="1680" y="1398"/>
                  <a:pt x="1709" y="1398"/>
                </a:cubicBezTo>
                <a:cubicBezTo>
                  <a:pt x="1739" y="1398"/>
                  <a:pt x="1769" y="1369"/>
                  <a:pt x="1769" y="1340"/>
                </a:cubicBezTo>
                <a:cubicBezTo>
                  <a:pt x="1769" y="1300"/>
                  <a:pt x="1739" y="1280"/>
                  <a:pt x="1709" y="1280"/>
                </a:cubicBezTo>
                <a:cubicBezTo>
                  <a:pt x="1680" y="1280"/>
                  <a:pt x="1650" y="1300"/>
                  <a:pt x="1650" y="1340"/>
                </a:cubicBezTo>
                <a:moveTo>
                  <a:pt x="1482" y="453"/>
                </a:moveTo>
                <a:lnTo>
                  <a:pt x="1482" y="453"/>
                </a:lnTo>
                <a:cubicBezTo>
                  <a:pt x="1482" y="424"/>
                  <a:pt x="1453" y="394"/>
                  <a:pt x="1423" y="394"/>
                </a:cubicBezTo>
                <a:cubicBezTo>
                  <a:pt x="1383" y="394"/>
                  <a:pt x="1363" y="424"/>
                  <a:pt x="1363" y="453"/>
                </a:cubicBezTo>
                <a:cubicBezTo>
                  <a:pt x="1363" y="493"/>
                  <a:pt x="1383" y="512"/>
                  <a:pt x="1423" y="512"/>
                </a:cubicBezTo>
                <a:cubicBezTo>
                  <a:pt x="1453" y="512"/>
                  <a:pt x="1482" y="493"/>
                  <a:pt x="1482" y="453"/>
                </a:cubicBezTo>
                <a:moveTo>
                  <a:pt x="1166" y="1300"/>
                </a:moveTo>
                <a:lnTo>
                  <a:pt x="1166" y="1300"/>
                </a:lnTo>
                <a:cubicBezTo>
                  <a:pt x="1166" y="1221"/>
                  <a:pt x="1107" y="1152"/>
                  <a:pt x="1028" y="1152"/>
                </a:cubicBezTo>
                <a:cubicBezTo>
                  <a:pt x="949" y="1152"/>
                  <a:pt x="879" y="1221"/>
                  <a:pt x="879" y="1300"/>
                </a:cubicBezTo>
                <a:cubicBezTo>
                  <a:pt x="879" y="1379"/>
                  <a:pt x="949" y="1438"/>
                  <a:pt x="1028" y="1438"/>
                </a:cubicBezTo>
                <a:cubicBezTo>
                  <a:pt x="1107" y="1438"/>
                  <a:pt x="1166" y="1379"/>
                  <a:pt x="1166" y="1300"/>
                </a:cubicBezTo>
                <a:moveTo>
                  <a:pt x="2016" y="1379"/>
                </a:moveTo>
                <a:lnTo>
                  <a:pt x="2016" y="1379"/>
                </a:lnTo>
                <a:lnTo>
                  <a:pt x="2016" y="1379"/>
                </a:lnTo>
                <a:cubicBezTo>
                  <a:pt x="1838" y="1379"/>
                  <a:pt x="1838" y="1379"/>
                  <a:pt x="1838" y="1379"/>
                </a:cubicBezTo>
                <a:cubicBezTo>
                  <a:pt x="1828" y="1428"/>
                  <a:pt x="1769" y="1477"/>
                  <a:pt x="1709" y="1477"/>
                </a:cubicBezTo>
                <a:cubicBezTo>
                  <a:pt x="1630" y="1477"/>
                  <a:pt x="1571" y="1409"/>
                  <a:pt x="1571" y="1340"/>
                </a:cubicBezTo>
                <a:cubicBezTo>
                  <a:pt x="1571" y="1261"/>
                  <a:pt x="1630" y="1202"/>
                  <a:pt x="1709" y="1202"/>
                </a:cubicBezTo>
                <a:cubicBezTo>
                  <a:pt x="1769" y="1202"/>
                  <a:pt x="1828" y="1241"/>
                  <a:pt x="1838" y="1300"/>
                </a:cubicBezTo>
                <a:cubicBezTo>
                  <a:pt x="1986" y="1300"/>
                  <a:pt x="1986" y="1300"/>
                  <a:pt x="1986" y="1300"/>
                </a:cubicBezTo>
                <a:lnTo>
                  <a:pt x="1986" y="1300"/>
                </a:lnTo>
                <a:cubicBezTo>
                  <a:pt x="1976" y="1280"/>
                  <a:pt x="1966" y="1261"/>
                  <a:pt x="1956" y="1251"/>
                </a:cubicBezTo>
                <a:cubicBezTo>
                  <a:pt x="1996" y="1192"/>
                  <a:pt x="2016" y="1123"/>
                  <a:pt x="2025" y="1064"/>
                </a:cubicBezTo>
                <a:lnTo>
                  <a:pt x="2025" y="1064"/>
                </a:lnTo>
                <a:cubicBezTo>
                  <a:pt x="1611" y="1064"/>
                  <a:pt x="1611" y="1064"/>
                  <a:pt x="1611" y="1064"/>
                </a:cubicBezTo>
                <a:cubicBezTo>
                  <a:pt x="1383" y="827"/>
                  <a:pt x="1383" y="827"/>
                  <a:pt x="1383" y="827"/>
                </a:cubicBezTo>
                <a:cubicBezTo>
                  <a:pt x="1383" y="591"/>
                  <a:pt x="1383" y="591"/>
                  <a:pt x="1383" y="591"/>
                </a:cubicBezTo>
                <a:cubicBezTo>
                  <a:pt x="1324" y="571"/>
                  <a:pt x="1284" y="522"/>
                  <a:pt x="1284" y="453"/>
                </a:cubicBezTo>
                <a:cubicBezTo>
                  <a:pt x="1284" y="384"/>
                  <a:pt x="1344" y="315"/>
                  <a:pt x="1423" y="315"/>
                </a:cubicBezTo>
                <a:cubicBezTo>
                  <a:pt x="1492" y="315"/>
                  <a:pt x="1561" y="384"/>
                  <a:pt x="1561" y="453"/>
                </a:cubicBezTo>
                <a:cubicBezTo>
                  <a:pt x="1561" y="522"/>
                  <a:pt x="1512" y="571"/>
                  <a:pt x="1462" y="591"/>
                </a:cubicBezTo>
                <a:cubicBezTo>
                  <a:pt x="1462" y="798"/>
                  <a:pt x="1462" y="798"/>
                  <a:pt x="1462" y="798"/>
                </a:cubicBezTo>
                <a:cubicBezTo>
                  <a:pt x="1650" y="985"/>
                  <a:pt x="1650" y="985"/>
                  <a:pt x="1650" y="985"/>
                </a:cubicBezTo>
                <a:cubicBezTo>
                  <a:pt x="2035" y="985"/>
                  <a:pt x="2035" y="985"/>
                  <a:pt x="2035" y="985"/>
                </a:cubicBezTo>
                <a:lnTo>
                  <a:pt x="2035" y="985"/>
                </a:lnTo>
                <a:lnTo>
                  <a:pt x="2035" y="985"/>
                </a:lnTo>
                <a:cubicBezTo>
                  <a:pt x="2035" y="857"/>
                  <a:pt x="1976" y="729"/>
                  <a:pt x="1858" y="631"/>
                </a:cubicBezTo>
                <a:cubicBezTo>
                  <a:pt x="1867" y="443"/>
                  <a:pt x="1749" y="296"/>
                  <a:pt x="1591" y="237"/>
                </a:cubicBezTo>
                <a:cubicBezTo>
                  <a:pt x="1561" y="79"/>
                  <a:pt x="1383" y="0"/>
                  <a:pt x="1245" y="49"/>
                </a:cubicBezTo>
                <a:cubicBezTo>
                  <a:pt x="1146" y="79"/>
                  <a:pt x="1067" y="177"/>
                  <a:pt x="1067" y="286"/>
                </a:cubicBezTo>
                <a:cubicBezTo>
                  <a:pt x="1067" y="975"/>
                  <a:pt x="1067" y="975"/>
                  <a:pt x="1067" y="975"/>
                </a:cubicBezTo>
                <a:lnTo>
                  <a:pt x="1067" y="975"/>
                </a:lnTo>
                <a:cubicBezTo>
                  <a:pt x="1136" y="897"/>
                  <a:pt x="1136" y="897"/>
                  <a:pt x="1136" y="897"/>
                </a:cubicBezTo>
                <a:cubicBezTo>
                  <a:pt x="1176" y="906"/>
                  <a:pt x="1205" y="916"/>
                  <a:pt x="1235" y="936"/>
                </a:cubicBezTo>
                <a:cubicBezTo>
                  <a:pt x="1225" y="1044"/>
                  <a:pt x="1225" y="1044"/>
                  <a:pt x="1225" y="1044"/>
                </a:cubicBezTo>
                <a:cubicBezTo>
                  <a:pt x="1235" y="1044"/>
                  <a:pt x="1245" y="1054"/>
                  <a:pt x="1255" y="1064"/>
                </a:cubicBezTo>
                <a:cubicBezTo>
                  <a:pt x="1265" y="1074"/>
                  <a:pt x="1275" y="1093"/>
                  <a:pt x="1284" y="1103"/>
                </a:cubicBezTo>
                <a:cubicBezTo>
                  <a:pt x="1393" y="1093"/>
                  <a:pt x="1393" y="1093"/>
                  <a:pt x="1393" y="1093"/>
                </a:cubicBezTo>
                <a:cubicBezTo>
                  <a:pt x="1403" y="1123"/>
                  <a:pt x="1413" y="1152"/>
                  <a:pt x="1423" y="1192"/>
                </a:cubicBezTo>
                <a:cubicBezTo>
                  <a:pt x="1354" y="1261"/>
                  <a:pt x="1354" y="1261"/>
                  <a:pt x="1354" y="1261"/>
                </a:cubicBezTo>
                <a:cubicBezTo>
                  <a:pt x="1354" y="1280"/>
                  <a:pt x="1354" y="1310"/>
                  <a:pt x="1344" y="1340"/>
                </a:cubicBezTo>
                <a:cubicBezTo>
                  <a:pt x="1423" y="1409"/>
                  <a:pt x="1423" y="1409"/>
                  <a:pt x="1423" y="1409"/>
                </a:cubicBezTo>
                <a:cubicBezTo>
                  <a:pt x="1413" y="1448"/>
                  <a:pt x="1403" y="1477"/>
                  <a:pt x="1383" y="1507"/>
                </a:cubicBezTo>
                <a:cubicBezTo>
                  <a:pt x="1284" y="1497"/>
                  <a:pt x="1284" y="1497"/>
                  <a:pt x="1284" y="1497"/>
                </a:cubicBezTo>
                <a:cubicBezTo>
                  <a:pt x="1275" y="1507"/>
                  <a:pt x="1265" y="1517"/>
                  <a:pt x="1255" y="1527"/>
                </a:cubicBezTo>
                <a:cubicBezTo>
                  <a:pt x="1245" y="1537"/>
                  <a:pt x="1235" y="1546"/>
                  <a:pt x="1225" y="1556"/>
                </a:cubicBezTo>
                <a:cubicBezTo>
                  <a:pt x="1225" y="1664"/>
                  <a:pt x="1225" y="1664"/>
                  <a:pt x="1225" y="1664"/>
                </a:cubicBezTo>
                <a:cubicBezTo>
                  <a:pt x="1196" y="1674"/>
                  <a:pt x="1166" y="1684"/>
                  <a:pt x="1136" y="1694"/>
                </a:cubicBezTo>
                <a:cubicBezTo>
                  <a:pt x="1067" y="1615"/>
                  <a:pt x="1067" y="1615"/>
                  <a:pt x="1067" y="1615"/>
                </a:cubicBezTo>
                <a:cubicBezTo>
                  <a:pt x="1067" y="1625"/>
                  <a:pt x="1067" y="1625"/>
                  <a:pt x="1067" y="1625"/>
                </a:cubicBezTo>
                <a:cubicBezTo>
                  <a:pt x="1067" y="2019"/>
                  <a:pt x="1067" y="2019"/>
                  <a:pt x="1067" y="2019"/>
                </a:cubicBezTo>
                <a:cubicBezTo>
                  <a:pt x="1067" y="2127"/>
                  <a:pt x="1136" y="2226"/>
                  <a:pt x="1245" y="2255"/>
                </a:cubicBezTo>
                <a:cubicBezTo>
                  <a:pt x="1275" y="2265"/>
                  <a:pt x="1304" y="2265"/>
                  <a:pt x="1334" y="2265"/>
                </a:cubicBezTo>
                <a:cubicBezTo>
                  <a:pt x="1453" y="2265"/>
                  <a:pt x="1571" y="2186"/>
                  <a:pt x="1591" y="2058"/>
                </a:cubicBezTo>
                <a:cubicBezTo>
                  <a:pt x="1779" y="2019"/>
                  <a:pt x="1927" y="1891"/>
                  <a:pt x="1996" y="1724"/>
                </a:cubicBezTo>
                <a:cubicBezTo>
                  <a:pt x="2006" y="1714"/>
                  <a:pt x="2006" y="1704"/>
                  <a:pt x="2016" y="1694"/>
                </a:cubicBezTo>
                <a:lnTo>
                  <a:pt x="2016" y="1694"/>
                </a:lnTo>
                <a:cubicBezTo>
                  <a:pt x="1611" y="1694"/>
                  <a:pt x="1611" y="1694"/>
                  <a:pt x="1611" y="1694"/>
                </a:cubicBezTo>
                <a:cubicBezTo>
                  <a:pt x="1502" y="1792"/>
                  <a:pt x="1502" y="1792"/>
                  <a:pt x="1502" y="1792"/>
                </a:cubicBezTo>
                <a:cubicBezTo>
                  <a:pt x="1512" y="1812"/>
                  <a:pt x="1522" y="1842"/>
                  <a:pt x="1522" y="1861"/>
                </a:cubicBezTo>
                <a:cubicBezTo>
                  <a:pt x="1522" y="1940"/>
                  <a:pt x="1453" y="1999"/>
                  <a:pt x="1383" y="1999"/>
                </a:cubicBezTo>
                <a:cubicBezTo>
                  <a:pt x="1304" y="1999"/>
                  <a:pt x="1245" y="1940"/>
                  <a:pt x="1245" y="1861"/>
                </a:cubicBezTo>
                <a:cubicBezTo>
                  <a:pt x="1245" y="1783"/>
                  <a:pt x="1304" y="1724"/>
                  <a:pt x="1383" y="1724"/>
                </a:cubicBezTo>
                <a:cubicBezTo>
                  <a:pt x="1403" y="1724"/>
                  <a:pt x="1423" y="1733"/>
                  <a:pt x="1442" y="1743"/>
                </a:cubicBezTo>
                <a:cubicBezTo>
                  <a:pt x="1571" y="1615"/>
                  <a:pt x="1571" y="1615"/>
                  <a:pt x="1571" y="1615"/>
                </a:cubicBezTo>
                <a:cubicBezTo>
                  <a:pt x="2035" y="1615"/>
                  <a:pt x="2035" y="1615"/>
                  <a:pt x="2035" y="1615"/>
                </a:cubicBezTo>
                <a:lnTo>
                  <a:pt x="2035" y="1615"/>
                </a:lnTo>
                <a:cubicBezTo>
                  <a:pt x="2045" y="1537"/>
                  <a:pt x="2035" y="1448"/>
                  <a:pt x="2016" y="1379"/>
                </a:cubicBezTo>
              </a:path>
            </a:pathLst>
          </a:custGeom>
          <a:solidFill>
            <a:schemeClr val="bg1"/>
          </a:solidFill>
          <a:ln>
            <a:noFill/>
          </a:ln>
        </p:spPr>
      </p:sp>
      <p:sp>
        <p:nvSpPr>
          <p:cNvPr id="21" name="Slide Number Placeholder 5">
            <a:extLst>
              <a:ext uri="{FF2B5EF4-FFF2-40B4-BE49-F238E27FC236}">
                <a16:creationId xmlns:a16="http://schemas.microsoft.com/office/drawing/2014/main" xmlns="" id="{4DAE1982-9DA6-D348-8AE1-D3A2D4E7AE5D}"/>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28</a:t>
            </a:fld>
            <a:endParaRPr lang="en-US" dirty="0">
              <a:solidFill>
                <a:srgbClr val="58595B"/>
              </a:solidFill>
            </a:endParaRPr>
          </a:p>
        </p:txBody>
      </p:sp>
    </p:spTree>
    <p:extLst>
      <p:ext uri="{BB962C8B-B14F-4D97-AF65-F5344CB8AC3E}">
        <p14:creationId xmlns:p14="http://schemas.microsoft.com/office/powerpoint/2010/main" val="236269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E2A1D5-364C-49B8-93D3-453D084C8283}"/>
              </a:ext>
            </a:extLst>
          </p:cNvPr>
          <p:cNvSpPr>
            <a:spLocks noGrp="1"/>
          </p:cNvSpPr>
          <p:nvPr>
            <p:ph type="title"/>
          </p:nvPr>
        </p:nvSpPr>
        <p:spPr>
          <a:xfrm>
            <a:off x="1169193" y="402167"/>
            <a:ext cx="7274719" cy="702945"/>
          </a:xfrm>
        </p:spPr>
        <p:txBody>
          <a:bodyPr/>
          <a:lstStyle/>
          <a:p>
            <a:r>
              <a:rPr lang="en-US" dirty="0"/>
              <a:t>Business Influence</a:t>
            </a:r>
          </a:p>
        </p:txBody>
      </p:sp>
      <p:sp>
        <p:nvSpPr>
          <p:cNvPr id="11" name="Content Placeholder 43"/>
          <p:cNvSpPr txBox="1">
            <a:spLocks/>
          </p:cNvSpPr>
          <p:nvPr/>
        </p:nvSpPr>
        <p:spPr bwMode="gray">
          <a:xfrm>
            <a:off x="384914" y="1707357"/>
            <a:ext cx="8362044" cy="2674144"/>
          </a:xfrm>
          <a:prstGeom prst="rect">
            <a:avLst/>
          </a:prstGeom>
          <a:solidFill>
            <a:schemeClr val="bg1">
              <a:alpha val="78000"/>
            </a:schemeClr>
          </a:solidFill>
          <a:ln>
            <a:noFill/>
          </a:ln>
        </p:spPr>
        <p:txBody>
          <a:bodyPr lIns="68568" tIns="34285" rIns="68568" bIns="34285" anchor="t">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algn="ctr">
              <a:lnSpc>
                <a:spcPct val="100000"/>
              </a:lnSpc>
              <a:buClr>
                <a:srgbClr val="58595B">
                  <a:lumMod val="60000"/>
                  <a:lumOff val="40000"/>
                </a:srgbClr>
              </a:buClr>
              <a:buFont typeface="Arial" panose="020B0604020202020204" pitchFamily="34" charset="0"/>
              <a:buNone/>
              <a:defRPr/>
            </a:pPr>
            <a:r>
              <a:rPr lang="en-US" sz="1500" b="1" spc="225" dirty="0">
                <a:solidFill>
                  <a:srgbClr val="3A913F">
                    <a:lumMod val="75000"/>
                  </a:srgbClr>
                </a:solidFill>
                <a:latin typeface="Calibri"/>
              </a:rPr>
              <a:t>TRAITS OF DIGITAL FINANCE LEADERS   </a:t>
            </a:r>
            <a:endParaRPr lang="en-US" sz="1500" spc="225" dirty="0">
              <a:solidFill>
                <a:srgbClr val="3A913F">
                  <a:lumMod val="75000"/>
                </a:srgbClr>
              </a:solidFill>
              <a:latin typeface="Calibri"/>
            </a:endParaRPr>
          </a:p>
        </p:txBody>
      </p:sp>
      <p:sp>
        <p:nvSpPr>
          <p:cNvPr id="13" name="Content Placeholder 43"/>
          <p:cNvSpPr txBox="1">
            <a:spLocks/>
          </p:cNvSpPr>
          <p:nvPr/>
        </p:nvSpPr>
        <p:spPr bwMode="gray">
          <a:xfrm>
            <a:off x="962528" y="2058009"/>
            <a:ext cx="3240000" cy="2160000"/>
          </a:xfrm>
          <a:prstGeom prst="rect">
            <a:avLst/>
          </a:prstGeom>
          <a:solidFill>
            <a:schemeClr val="accent2">
              <a:lumMod val="40000"/>
              <a:lumOff val="60000"/>
              <a:alpha val="86000"/>
            </a:schemeClr>
          </a:solidFill>
        </p:spPr>
        <p:txBody>
          <a:bodyPr lIns="81000" tIns="2133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450"/>
              </a:spcBef>
              <a:spcAft>
                <a:spcPts val="450"/>
              </a:spcAft>
              <a:buClr>
                <a:srgbClr val="58595B">
                  <a:lumMod val="60000"/>
                  <a:lumOff val="40000"/>
                </a:srgbClr>
              </a:buClr>
              <a:buFont typeface="Arial" panose="020B0604020202020204" pitchFamily="34" charset="0"/>
              <a:buNone/>
              <a:defRPr/>
            </a:pPr>
            <a:endParaRPr lang="en-US" sz="1350" b="1" dirty="0">
              <a:solidFill>
                <a:srgbClr val="58595B"/>
              </a:solidFill>
              <a:latin typeface="Calibri"/>
            </a:endParaRPr>
          </a:p>
          <a:p>
            <a:pPr marL="0" indent="0" algn="ctr">
              <a:spcBef>
                <a:spcPts val="450"/>
              </a:spcBef>
              <a:spcAft>
                <a:spcPts val="450"/>
              </a:spcAft>
              <a:buClr>
                <a:srgbClr val="58595B">
                  <a:lumMod val="60000"/>
                  <a:lumOff val="40000"/>
                </a:srgbClr>
              </a:buClr>
              <a:buFont typeface="Arial" panose="020B0604020202020204" pitchFamily="34" charset="0"/>
              <a:buNone/>
              <a:defRPr/>
            </a:pPr>
            <a:endParaRPr lang="en-US" sz="1350" b="1" dirty="0">
              <a:solidFill>
                <a:srgbClr val="58595B"/>
              </a:solidFill>
              <a:latin typeface="Calibri"/>
            </a:endParaRPr>
          </a:p>
          <a:p>
            <a:pPr marL="0" indent="0" algn="ctr">
              <a:spcBef>
                <a:spcPts val="450"/>
              </a:spcBef>
              <a:spcAft>
                <a:spcPts val="450"/>
              </a:spcAft>
              <a:buClr>
                <a:srgbClr val="58595B">
                  <a:lumMod val="60000"/>
                  <a:lumOff val="40000"/>
                </a:srgbClr>
              </a:buClr>
              <a:buFont typeface="Arial" panose="020B0604020202020204" pitchFamily="34" charset="0"/>
              <a:buNone/>
              <a:defRPr/>
            </a:pPr>
            <a:r>
              <a:rPr lang="en-US" sz="1350" dirty="0">
                <a:solidFill>
                  <a:srgbClr val="58595B"/>
                </a:solidFill>
                <a:latin typeface="Calibri" panose="020F0502020204030204" pitchFamily="34" charset="0"/>
                <a:cs typeface="Calibri" panose="020F0502020204030204" pitchFamily="34" charset="0"/>
              </a:rPr>
              <a:t>They are </a:t>
            </a:r>
            <a:r>
              <a:rPr lang="en-US" sz="1350" b="1" dirty="0">
                <a:solidFill>
                  <a:srgbClr val="58595B"/>
                </a:solidFill>
                <a:latin typeface="Calibri" panose="020F0502020204030204" pitchFamily="34" charset="0"/>
                <a:cs typeface="Calibri" panose="020F0502020204030204" pitchFamily="34" charset="0"/>
              </a:rPr>
              <a:t>widely recognized by business stakeholders </a:t>
            </a:r>
            <a:r>
              <a:rPr lang="en-US" sz="1350" dirty="0">
                <a:solidFill>
                  <a:srgbClr val="58595B"/>
                </a:solidFill>
                <a:latin typeface="Calibri" panose="020F0502020204030204" pitchFamily="34" charset="0"/>
                <a:cs typeface="Calibri" panose="020F0502020204030204" pitchFamily="34" charset="0"/>
              </a:rPr>
              <a:t>for displaying commercial acumen and business understanding</a:t>
            </a:r>
            <a:endParaRPr lang="en-US" sz="1350" b="1" dirty="0">
              <a:solidFill>
                <a:srgbClr val="58595B"/>
              </a:solidFill>
              <a:latin typeface="Calibri" panose="020F0502020204030204" pitchFamily="34" charset="0"/>
              <a:cs typeface="Calibri" panose="020F0502020204030204" pitchFamily="34" charset="0"/>
            </a:endParaRPr>
          </a:p>
        </p:txBody>
      </p:sp>
      <p:sp>
        <p:nvSpPr>
          <p:cNvPr id="17" name="Content Placeholder 43"/>
          <p:cNvSpPr txBox="1">
            <a:spLocks/>
          </p:cNvSpPr>
          <p:nvPr/>
        </p:nvSpPr>
        <p:spPr bwMode="gray">
          <a:xfrm>
            <a:off x="4900747" y="2058009"/>
            <a:ext cx="3240000" cy="2160000"/>
          </a:xfrm>
          <a:prstGeom prst="rect">
            <a:avLst/>
          </a:prstGeom>
          <a:solidFill>
            <a:schemeClr val="accent2">
              <a:lumMod val="40000"/>
              <a:lumOff val="60000"/>
              <a:alpha val="86000"/>
            </a:schemeClr>
          </a:solidFill>
        </p:spPr>
        <p:txBody>
          <a:bodyPr lIns="81000" tIns="108000" rIns="81000" bIns="34285">
            <a:noAutofit/>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450"/>
              </a:spcBef>
              <a:spcAft>
                <a:spcPts val="450"/>
              </a:spcAft>
              <a:buClr>
                <a:srgbClr val="58595B">
                  <a:lumMod val="60000"/>
                  <a:lumOff val="40000"/>
                </a:srgbClr>
              </a:buClr>
              <a:buFont typeface="Arial" panose="020B0604020202020204" pitchFamily="34" charset="0"/>
              <a:buNone/>
              <a:defRPr/>
            </a:pPr>
            <a:endParaRPr lang="en-US" sz="1350" b="1" dirty="0">
              <a:solidFill>
                <a:srgbClr val="58595B"/>
              </a:solidFill>
              <a:latin typeface="Calibri"/>
            </a:endParaRPr>
          </a:p>
          <a:p>
            <a:pPr marL="0" indent="0" algn="ctr">
              <a:spcBef>
                <a:spcPts val="450"/>
              </a:spcBef>
              <a:spcAft>
                <a:spcPts val="450"/>
              </a:spcAft>
              <a:buClr>
                <a:srgbClr val="58595B">
                  <a:lumMod val="60000"/>
                  <a:lumOff val="40000"/>
                </a:srgbClr>
              </a:buClr>
              <a:buFont typeface="Arial" panose="020B0604020202020204" pitchFamily="34" charset="0"/>
              <a:buNone/>
              <a:defRPr/>
            </a:pPr>
            <a:endParaRPr lang="en-US" sz="1350" b="1" dirty="0">
              <a:solidFill>
                <a:srgbClr val="58595B"/>
              </a:solidFill>
              <a:latin typeface="Calibri"/>
            </a:endParaRPr>
          </a:p>
          <a:p>
            <a:pPr marL="0" indent="0" algn="ctr">
              <a:spcBef>
                <a:spcPts val="450"/>
              </a:spcBef>
              <a:spcAft>
                <a:spcPts val="450"/>
              </a:spcAft>
              <a:buClr>
                <a:srgbClr val="58595B">
                  <a:lumMod val="60000"/>
                  <a:lumOff val="40000"/>
                </a:srgbClr>
              </a:buClr>
              <a:buFont typeface="Arial" panose="020B0604020202020204" pitchFamily="34" charset="0"/>
              <a:buNone/>
              <a:defRPr/>
            </a:pPr>
            <a:r>
              <a:rPr lang="en-US" sz="1350" dirty="0">
                <a:solidFill>
                  <a:srgbClr val="58595B"/>
                </a:solidFill>
                <a:latin typeface="Calibri" panose="020F0502020204030204" pitchFamily="34" charset="0"/>
                <a:cs typeface="Calibri" panose="020F0502020204030204" pitchFamily="34" charset="0"/>
              </a:rPr>
              <a:t>They play a </a:t>
            </a:r>
            <a:r>
              <a:rPr lang="en-US" sz="1350" b="1" dirty="0">
                <a:solidFill>
                  <a:srgbClr val="58595B"/>
                </a:solidFill>
                <a:latin typeface="Calibri" panose="020F0502020204030204" pitchFamily="34" charset="0"/>
                <a:cs typeface="Calibri" panose="020F0502020204030204" pitchFamily="34" charset="0"/>
              </a:rPr>
              <a:t>significant and influential role </a:t>
            </a:r>
            <a:r>
              <a:rPr lang="en-US" sz="1350" dirty="0">
                <a:solidFill>
                  <a:srgbClr val="58595B"/>
                </a:solidFill>
                <a:latin typeface="Calibri" panose="020F0502020204030204" pitchFamily="34" charset="0"/>
                <a:cs typeface="Calibri" panose="020F0502020204030204" pitchFamily="34" charset="0"/>
              </a:rPr>
              <a:t>in partnering with other lines of business to help improve decision making and performance management </a:t>
            </a:r>
            <a:endParaRPr lang="en-US" sz="1350" b="1" dirty="0">
              <a:solidFill>
                <a:srgbClr val="58595B"/>
              </a:solidFill>
              <a:latin typeface="Calibri" panose="020F0502020204030204" pitchFamily="34" charset="0"/>
              <a:cs typeface="Calibri" panose="020F0502020204030204" pitchFamily="34" charset="0"/>
            </a:endParaRPr>
          </a:p>
        </p:txBody>
      </p:sp>
      <p:sp>
        <p:nvSpPr>
          <p:cNvPr id="19" name="Rounded Rectangle 18"/>
          <p:cNvSpPr>
            <a:spLocks noChangeAspect="1"/>
          </p:cNvSpPr>
          <p:nvPr/>
        </p:nvSpPr>
        <p:spPr bwMode="gray">
          <a:xfrm rot="483980">
            <a:off x="347612" y="602064"/>
            <a:ext cx="687273" cy="686535"/>
          </a:xfrm>
          <a:prstGeom prst="roundRect">
            <a:avLst/>
          </a:prstGeom>
          <a:solidFill>
            <a:schemeClr val="accent6">
              <a:lumMod val="75000"/>
            </a:schemeClr>
          </a:solidFill>
          <a:ln w="19050">
            <a:solidFill>
              <a:schemeClr val="bg1"/>
            </a:solidFill>
            <a:miter lim="800000"/>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533">
              <a:lnSpc>
                <a:spcPct val="90000"/>
              </a:lnSpc>
              <a:defRPr/>
            </a:pPr>
            <a:endParaRPr lang="en-US" sz="1200">
              <a:solidFill>
                <a:srgbClr val="FFFFFF"/>
              </a:solidFill>
              <a:latin typeface="Calibri"/>
            </a:endParaRPr>
          </a:p>
        </p:txBody>
      </p:sp>
      <p:sp>
        <p:nvSpPr>
          <p:cNvPr id="14" name="Freeform 5">
            <a:extLst>
              <a:ext uri="{FF2B5EF4-FFF2-40B4-BE49-F238E27FC236}">
                <a16:creationId xmlns:a16="http://schemas.microsoft.com/office/drawing/2014/main" xmlns="" id="{F1DC8AE7-5A43-C34D-AF56-5B66D7AC9769}"/>
              </a:ext>
            </a:extLst>
          </p:cNvPr>
          <p:cNvSpPr>
            <a:spLocks noChangeAspect="1" noChangeArrowheads="1"/>
          </p:cNvSpPr>
          <p:nvPr/>
        </p:nvSpPr>
        <p:spPr bwMode="auto">
          <a:xfrm>
            <a:off x="460471" y="800671"/>
            <a:ext cx="461555" cy="289322"/>
          </a:xfrm>
          <a:custGeom>
            <a:avLst/>
            <a:gdLst>
              <a:gd name="T0" fmla="*/ 695 w 2988"/>
              <a:gd name="T1" fmla="*/ 93 h 1876"/>
              <a:gd name="T2" fmla="*/ 602 w 2988"/>
              <a:gd name="T3" fmla="*/ 93 h 1876"/>
              <a:gd name="T4" fmla="*/ 290 w 2988"/>
              <a:gd name="T5" fmla="*/ 602 h 1876"/>
              <a:gd name="T6" fmla="*/ 579 w 2988"/>
              <a:gd name="T7" fmla="*/ 730 h 1876"/>
              <a:gd name="T8" fmla="*/ 707 w 2988"/>
              <a:gd name="T9" fmla="*/ 544 h 1876"/>
              <a:gd name="T10" fmla="*/ 741 w 2988"/>
              <a:gd name="T11" fmla="*/ 510 h 1876"/>
              <a:gd name="T12" fmla="*/ 718 w 2988"/>
              <a:gd name="T13" fmla="*/ 289 h 1876"/>
              <a:gd name="T14" fmla="*/ 741 w 2988"/>
              <a:gd name="T15" fmla="*/ 185 h 1876"/>
              <a:gd name="T16" fmla="*/ 1668 w 2988"/>
              <a:gd name="T17" fmla="*/ 810 h 1876"/>
              <a:gd name="T18" fmla="*/ 1772 w 2988"/>
              <a:gd name="T19" fmla="*/ 1042 h 1876"/>
              <a:gd name="T20" fmla="*/ 1540 w 2988"/>
              <a:gd name="T21" fmla="*/ 1424 h 1876"/>
              <a:gd name="T22" fmla="*/ 1494 w 2988"/>
              <a:gd name="T23" fmla="*/ 892 h 1876"/>
              <a:gd name="T24" fmla="*/ 1448 w 2988"/>
              <a:gd name="T25" fmla="*/ 1424 h 1876"/>
              <a:gd name="T26" fmla="*/ 1216 w 2988"/>
              <a:gd name="T27" fmla="*/ 1042 h 1876"/>
              <a:gd name="T28" fmla="*/ 1320 w 2988"/>
              <a:gd name="T29" fmla="*/ 810 h 1876"/>
              <a:gd name="T30" fmla="*/ 938 w 2988"/>
              <a:gd name="T31" fmla="*/ 1077 h 1876"/>
              <a:gd name="T32" fmla="*/ 1077 w 2988"/>
              <a:gd name="T33" fmla="*/ 1575 h 1876"/>
              <a:gd name="T34" fmla="*/ 1181 w 2988"/>
              <a:gd name="T35" fmla="*/ 1575 h 1876"/>
              <a:gd name="T36" fmla="*/ 1864 w 2988"/>
              <a:gd name="T37" fmla="*/ 1285 h 1876"/>
              <a:gd name="T38" fmla="*/ 2142 w 2988"/>
              <a:gd name="T39" fmla="*/ 1575 h 1876"/>
              <a:gd name="T40" fmla="*/ 1922 w 2988"/>
              <a:gd name="T41" fmla="*/ 926 h 1876"/>
              <a:gd name="T42" fmla="*/ 1320 w 2988"/>
              <a:gd name="T43" fmla="*/ 556 h 1876"/>
              <a:gd name="T44" fmla="*/ 1251 w 2988"/>
              <a:gd name="T45" fmla="*/ 440 h 1876"/>
              <a:gd name="T46" fmla="*/ 1297 w 2988"/>
              <a:gd name="T47" fmla="*/ 336 h 1876"/>
              <a:gd name="T48" fmla="*/ 1598 w 2988"/>
              <a:gd name="T49" fmla="*/ 382 h 1876"/>
              <a:gd name="T50" fmla="*/ 1691 w 2988"/>
              <a:gd name="T51" fmla="*/ 428 h 1876"/>
              <a:gd name="T52" fmla="*/ 1749 w 2988"/>
              <a:gd name="T53" fmla="*/ 706 h 1876"/>
              <a:gd name="T54" fmla="*/ 1540 w 2988"/>
              <a:gd name="T55" fmla="*/ 46 h 1876"/>
              <a:gd name="T56" fmla="*/ 1170 w 2988"/>
              <a:gd name="T57" fmla="*/ 359 h 1876"/>
              <a:gd name="T58" fmla="*/ 2316 w 2988"/>
              <a:gd name="T59" fmla="*/ 671 h 1876"/>
              <a:gd name="T60" fmla="*/ 2629 w 2988"/>
              <a:gd name="T61" fmla="*/ 637 h 1876"/>
              <a:gd name="T62" fmla="*/ 2790 w 2988"/>
              <a:gd name="T63" fmla="*/ 347 h 1876"/>
              <a:gd name="T64" fmla="*/ 2351 w 2988"/>
              <a:gd name="T65" fmla="*/ 46 h 1876"/>
              <a:gd name="T66" fmla="*/ 2246 w 2988"/>
              <a:gd name="T67" fmla="*/ 185 h 1876"/>
              <a:gd name="T68" fmla="*/ 2270 w 2988"/>
              <a:gd name="T69" fmla="*/ 289 h 1876"/>
              <a:gd name="T70" fmla="*/ 2246 w 2988"/>
              <a:gd name="T71" fmla="*/ 510 h 1876"/>
              <a:gd name="T72" fmla="*/ 2281 w 2988"/>
              <a:gd name="T73" fmla="*/ 544 h 1876"/>
              <a:gd name="T74" fmla="*/ 2976 w 2988"/>
              <a:gd name="T75" fmla="*/ 1158 h 1876"/>
              <a:gd name="T76" fmla="*/ 2733 w 2988"/>
              <a:gd name="T77" fmla="*/ 695 h 1876"/>
              <a:gd name="T78" fmla="*/ 2374 w 2988"/>
              <a:gd name="T79" fmla="*/ 973 h 1876"/>
              <a:gd name="T80" fmla="*/ 2293 w 2988"/>
              <a:gd name="T81" fmla="*/ 1609 h 1876"/>
              <a:gd name="T82" fmla="*/ 2976 w 2988"/>
              <a:gd name="T83" fmla="*/ 1158 h 1876"/>
              <a:gd name="T84" fmla="*/ 232 w 2988"/>
              <a:gd name="T85" fmla="*/ 799 h 1876"/>
              <a:gd name="T86" fmla="*/ 82 w 2988"/>
              <a:gd name="T87" fmla="*/ 1875 h 1876"/>
              <a:gd name="T88" fmla="*/ 707 w 2988"/>
              <a:gd name="T89" fmla="*/ 1436 h 1876"/>
              <a:gd name="T90" fmla="*/ 255 w 2988"/>
              <a:gd name="T91" fmla="*/ 695 h 1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88" h="1876">
                <a:moveTo>
                  <a:pt x="741" y="185"/>
                </a:moveTo>
                <a:cubicBezTo>
                  <a:pt x="741" y="151"/>
                  <a:pt x="730" y="128"/>
                  <a:pt x="695" y="93"/>
                </a:cubicBezTo>
                <a:cubicBezTo>
                  <a:pt x="637" y="46"/>
                  <a:pt x="637" y="46"/>
                  <a:pt x="637" y="46"/>
                </a:cubicBezTo>
                <a:cubicBezTo>
                  <a:pt x="602" y="93"/>
                  <a:pt x="602" y="93"/>
                  <a:pt x="602" y="93"/>
                </a:cubicBezTo>
                <a:cubicBezTo>
                  <a:pt x="382" y="23"/>
                  <a:pt x="197" y="116"/>
                  <a:pt x="197" y="347"/>
                </a:cubicBezTo>
                <a:cubicBezTo>
                  <a:pt x="197" y="440"/>
                  <a:pt x="290" y="602"/>
                  <a:pt x="290" y="602"/>
                </a:cubicBezTo>
                <a:cubicBezTo>
                  <a:pt x="359" y="637"/>
                  <a:pt x="359" y="637"/>
                  <a:pt x="359" y="637"/>
                </a:cubicBezTo>
                <a:cubicBezTo>
                  <a:pt x="417" y="718"/>
                  <a:pt x="510" y="718"/>
                  <a:pt x="579" y="730"/>
                </a:cubicBezTo>
                <a:cubicBezTo>
                  <a:pt x="625" y="730"/>
                  <a:pt x="660" y="718"/>
                  <a:pt x="672" y="671"/>
                </a:cubicBezTo>
                <a:cubicBezTo>
                  <a:pt x="684" y="625"/>
                  <a:pt x="707" y="544"/>
                  <a:pt x="707" y="544"/>
                </a:cubicBezTo>
                <a:cubicBezTo>
                  <a:pt x="730" y="544"/>
                  <a:pt x="741" y="533"/>
                  <a:pt x="741" y="521"/>
                </a:cubicBezTo>
                <a:lnTo>
                  <a:pt x="741" y="510"/>
                </a:lnTo>
                <a:cubicBezTo>
                  <a:pt x="741" y="510"/>
                  <a:pt x="707" y="405"/>
                  <a:pt x="707" y="382"/>
                </a:cubicBezTo>
                <a:cubicBezTo>
                  <a:pt x="707" y="359"/>
                  <a:pt x="718" y="347"/>
                  <a:pt x="718" y="289"/>
                </a:cubicBezTo>
                <a:cubicBezTo>
                  <a:pt x="718" y="278"/>
                  <a:pt x="707" y="267"/>
                  <a:pt x="707" y="255"/>
                </a:cubicBezTo>
                <a:cubicBezTo>
                  <a:pt x="741" y="232"/>
                  <a:pt x="741" y="197"/>
                  <a:pt x="741" y="185"/>
                </a:cubicBezTo>
                <a:close/>
                <a:moveTo>
                  <a:pt x="1922" y="926"/>
                </a:moveTo>
                <a:cubicBezTo>
                  <a:pt x="1668" y="810"/>
                  <a:pt x="1668" y="810"/>
                  <a:pt x="1668" y="810"/>
                </a:cubicBezTo>
                <a:cubicBezTo>
                  <a:pt x="1656" y="810"/>
                  <a:pt x="1656" y="799"/>
                  <a:pt x="1656" y="799"/>
                </a:cubicBezTo>
                <a:cubicBezTo>
                  <a:pt x="1772" y="1042"/>
                  <a:pt x="1772" y="1042"/>
                  <a:pt x="1772" y="1042"/>
                </a:cubicBezTo>
                <a:cubicBezTo>
                  <a:pt x="1702" y="1042"/>
                  <a:pt x="1702" y="1042"/>
                  <a:pt x="1702" y="1042"/>
                </a:cubicBezTo>
                <a:cubicBezTo>
                  <a:pt x="1540" y="1424"/>
                  <a:pt x="1540" y="1424"/>
                  <a:pt x="1540" y="1424"/>
                </a:cubicBezTo>
                <a:cubicBezTo>
                  <a:pt x="1610" y="869"/>
                  <a:pt x="1610" y="869"/>
                  <a:pt x="1610" y="869"/>
                </a:cubicBezTo>
                <a:cubicBezTo>
                  <a:pt x="1575" y="880"/>
                  <a:pt x="1540" y="892"/>
                  <a:pt x="1494" y="892"/>
                </a:cubicBezTo>
                <a:cubicBezTo>
                  <a:pt x="1448" y="892"/>
                  <a:pt x="1413" y="880"/>
                  <a:pt x="1378" y="869"/>
                </a:cubicBezTo>
                <a:cubicBezTo>
                  <a:pt x="1448" y="1424"/>
                  <a:pt x="1448" y="1424"/>
                  <a:pt x="1448" y="1424"/>
                </a:cubicBezTo>
                <a:cubicBezTo>
                  <a:pt x="1297" y="1042"/>
                  <a:pt x="1297" y="1042"/>
                  <a:pt x="1297" y="1042"/>
                </a:cubicBezTo>
                <a:cubicBezTo>
                  <a:pt x="1216" y="1042"/>
                  <a:pt x="1216" y="1042"/>
                  <a:pt x="1216" y="1042"/>
                </a:cubicBezTo>
                <a:cubicBezTo>
                  <a:pt x="1332" y="799"/>
                  <a:pt x="1332" y="799"/>
                  <a:pt x="1332" y="799"/>
                </a:cubicBezTo>
                <a:cubicBezTo>
                  <a:pt x="1332" y="799"/>
                  <a:pt x="1332" y="810"/>
                  <a:pt x="1320" y="810"/>
                </a:cubicBezTo>
                <a:cubicBezTo>
                  <a:pt x="1066" y="926"/>
                  <a:pt x="1066" y="926"/>
                  <a:pt x="1066" y="926"/>
                </a:cubicBezTo>
                <a:cubicBezTo>
                  <a:pt x="996" y="949"/>
                  <a:pt x="950" y="1007"/>
                  <a:pt x="938" y="1077"/>
                </a:cubicBezTo>
                <a:cubicBezTo>
                  <a:pt x="845" y="1575"/>
                  <a:pt x="845" y="1575"/>
                  <a:pt x="845" y="1575"/>
                </a:cubicBezTo>
                <a:cubicBezTo>
                  <a:pt x="1077" y="1575"/>
                  <a:pt x="1077" y="1575"/>
                  <a:pt x="1077" y="1575"/>
                </a:cubicBezTo>
                <a:cubicBezTo>
                  <a:pt x="1123" y="1285"/>
                  <a:pt x="1123" y="1285"/>
                  <a:pt x="1123" y="1285"/>
                </a:cubicBezTo>
                <a:cubicBezTo>
                  <a:pt x="1181" y="1575"/>
                  <a:pt x="1181" y="1575"/>
                  <a:pt x="1181" y="1575"/>
                </a:cubicBezTo>
                <a:cubicBezTo>
                  <a:pt x="1806" y="1575"/>
                  <a:pt x="1806" y="1575"/>
                  <a:pt x="1806" y="1575"/>
                </a:cubicBezTo>
                <a:cubicBezTo>
                  <a:pt x="1864" y="1285"/>
                  <a:pt x="1864" y="1285"/>
                  <a:pt x="1864" y="1285"/>
                </a:cubicBezTo>
                <a:cubicBezTo>
                  <a:pt x="1911" y="1575"/>
                  <a:pt x="1911" y="1575"/>
                  <a:pt x="1911" y="1575"/>
                </a:cubicBezTo>
                <a:cubicBezTo>
                  <a:pt x="2142" y="1575"/>
                  <a:pt x="2142" y="1575"/>
                  <a:pt x="2142" y="1575"/>
                </a:cubicBezTo>
                <a:cubicBezTo>
                  <a:pt x="2050" y="1077"/>
                  <a:pt x="2050" y="1077"/>
                  <a:pt x="2050" y="1077"/>
                </a:cubicBezTo>
                <a:cubicBezTo>
                  <a:pt x="2038" y="1007"/>
                  <a:pt x="1992" y="949"/>
                  <a:pt x="1922" y="926"/>
                </a:cubicBezTo>
                <a:close/>
                <a:moveTo>
                  <a:pt x="1366" y="671"/>
                </a:moveTo>
                <a:cubicBezTo>
                  <a:pt x="1343" y="637"/>
                  <a:pt x="1332" y="602"/>
                  <a:pt x="1320" y="556"/>
                </a:cubicBezTo>
                <a:cubicBezTo>
                  <a:pt x="1286" y="556"/>
                  <a:pt x="1262" y="521"/>
                  <a:pt x="1262" y="498"/>
                </a:cubicBezTo>
                <a:cubicBezTo>
                  <a:pt x="1251" y="440"/>
                  <a:pt x="1251" y="440"/>
                  <a:pt x="1251" y="440"/>
                </a:cubicBezTo>
                <a:cubicBezTo>
                  <a:pt x="1239" y="417"/>
                  <a:pt x="1262" y="382"/>
                  <a:pt x="1297" y="382"/>
                </a:cubicBezTo>
                <a:cubicBezTo>
                  <a:pt x="1286" y="359"/>
                  <a:pt x="1297" y="336"/>
                  <a:pt x="1297" y="336"/>
                </a:cubicBezTo>
                <a:cubicBezTo>
                  <a:pt x="1297" y="313"/>
                  <a:pt x="1297" y="208"/>
                  <a:pt x="1390" y="174"/>
                </a:cubicBezTo>
                <a:cubicBezTo>
                  <a:pt x="1390" y="289"/>
                  <a:pt x="1482" y="382"/>
                  <a:pt x="1598" y="382"/>
                </a:cubicBezTo>
                <a:cubicBezTo>
                  <a:pt x="1644" y="382"/>
                  <a:pt x="1644" y="382"/>
                  <a:pt x="1644" y="382"/>
                </a:cubicBezTo>
                <a:cubicBezTo>
                  <a:pt x="1668" y="382"/>
                  <a:pt x="1691" y="405"/>
                  <a:pt x="1691" y="428"/>
                </a:cubicBezTo>
                <a:cubicBezTo>
                  <a:pt x="1691" y="510"/>
                  <a:pt x="1679" y="660"/>
                  <a:pt x="1575" y="706"/>
                </a:cubicBezTo>
                <a:cubicBezTo>
                  <a:pt x="1749" y="706"/>
                  <a:pt x="1749" y="706"/>
                  <a:pt x="1749" y="706"/>
                </a:cubicBezTo>
                <a:cubicBezTo>
                  <a:pt x="1795" y="625"/>
                  <a:pt x="1818" y="475"/>
                  <a:pt x="1818" y="382"/>
                </a:cubicBezTo>
                <a:cubicBezTo>
                  <a:pt x="1818" y="151"/>
                  <a:pt x="1714" y="46"/>
                  <a:pt x="1540" y="46"/>
                </a:cubicBezTo>
                <a:cubicBezTo>
                  <a:pt x="1505" y="0"/>
                  <a:pt x="1505" y="0"/>
                  <a:pt x="1505" y="0"/>
                </a:cubicBezTo>
                <a:cubicBezTo>
                  <a:pt x="1343" y="0"/>
                  <a:pt x="1170" y="104"/>
                  <a:pt x="1170" y="359"/>
                </a:cubicBezTo>
                <a:cubicBezTo>
                  <a:pt x="1170" y="475"/>
                  <a:pt x="1216" y="614"/>
                  <a:pt x="1366" y="671"/>
                </a:cubicBezTo>
                <a:close/>
                <a:moveTo>
                  <a:pt x="2316" y="671"/>
                </a:moveTo>
                <a:cubicBezTo>
                  <a:pt x="2327" y="718"/>
                  <a:pt x="2362" y="730"/>
                  <a:pt x="2409" y="730"/>
                </a:cubicBezTo>
                <a:cubicBezTo>
                  <a:pt x="2478" y="718"/>
                  <a:pt x="2570" y="718"/>
                  <a:pt x="2629" y="637"/>
                </a:cubicBezTo>
                <a:cubicBezTo>
                  <a:pt x="2698" y="602"/>
                  <a:pt x="2698" y="602"/>
                  <a:pt x="2698" y="602"/>
                </a:cubicBezTo>
                <a:cubicBezTo>
                  <a:pt x="2698" y="602"/>
                  <a:pt x="2790" y="440"/>
                  <a:pt x="2790" y="347"/>
                </a:cubicBezTo>
                <a:cubicBezTo>
                  <a:pt x="2790" y="116"/>
                  <a:pt x="2605" y="23"/>
                  <a:pt x="2385" y="93"/>
                </a:cubicBezTo>
                <a:cubicBezTo>
                  <a:pt x="2351" y="46"/>
                  <a:pt x="2351" y="46"/>
                  <a:pt x="2351" y="46"/>
                </a:cubicBezTo>
                <a:cubicBezTo>
                  <a:pt x="2293" y="93"/>
                  <a:pt x="2293" y="93"/>
                  <a:pt x="2293" y="93"/>
                </a:cubicBezTo>
                <a:cubicBezTo>
                  <a:pt x="2258" y="128"/>
                  <a:pt x="2246" y="151"/>
                  <a:pt x="2246" y="185"/>
                </a:cubicBezTo>
                <a:cubicBezTo>
                  <a:pt x="2246" y="197"/>
                  <a:pt x="2246" y="232"/>
                  <a:pt x="2281" y="255"/>
                </a:cubicBezTo>
                <a:cubicBezTo>
                  <a:pt x="2281" y="267"/>
                  <a:pt x="2270" y="278"/>
                  <a:pt x="2270" y="289"/>
                </a:cubicBezTo>
                <a:cubicBezTo>
                  <a:pt x="2270" y="347"/>
                  <a:pt x="2281" y="359"/>
                  <a:pt x="2281" y="382"/>
                </a:cubicBezTo>
                <a:cubicBezTo>
                  <a:pt x="2281" y="405"/>
                  <a:pt x="2246" y="510"/>
                  <a:pt x="2246" y="510"/>
                </a:cubicBezTo>
                <a:lnTo>
                  <a:pt x="2246" y="521"/>
                </a:lnTo>
                <a:cubicBezTo>
                  <a:pt x="2246" y="533"/>
                  <a:pt x="2258" y="544"/>
                  <a:pt x="2281" y="544"/>
                </a:cubicBezTo>
                <a:cubicBezTo>
                  <a:pt x="2281" y="544"/>
                  <a:pt x="2304" y="625"/>
                  <a:pt x="2316" y="671"/>
                </a:cubicBezTo>
                <a:close/>
                <a:moveTo>
                  <a:pt x="2976" y="1158"/>
                </a:moveTo>
                <a:cubicBezTo>
                  <a:pt x="2964" y="996"/>
                  <a:pt x="2825" y="869"/>
                  <a:pt x="2744" y="776"/>
                </a:cubicBezTo>
                <a:cubicBezTo>
                  <a:pt x="2733" y="695"/>
                  <a:pt x="2733" y="695"/>
                  <a:pt x="2733" y="695"/>
                </a:cubicBezTo>
                <a:cubicBezTo>
                  <a:pt x="2733" y="695"/>
                  <a:pt x="2570" y="741"/>
                  <a:pt x="2443" y="834"/>
                </a:cubicBezTo>
                <a:cubicBezTo>
                  <a:pt x="2374" y="973"/>
                  <a:pt x="2374" y="973"/>
                  <a:pt x="2374" y="973"/>
                </a:cubicBezTo>
                <a:cubicBezTo>
                  <a:pt x="2293" y="1123"/>
                  <a:pt x="2270" y="1227"/>
                  <a:pt x="2281" y="1436"/>
                </a:cubicBezTo>
                <a:cubicBezTo>
                  <a:pt x="2293" y="1609"/>
                  <a:pt x="2293" y="1609"/>
                  <a:pt x="2293" y="1609"/>
                </a:cubicBezTo>
                <a:cubicBezTo>
                  <a:pt x="2906" y="1875"/>
                  <a:pt x="2906" y="1875"/>
                  <a:pt x="2906" y="1875"/>
                </a:cubicBezTo>
                <a:cubicBezTo>
                  <a:pt x="2953" y="1528"/>
                  <a:pt x="2987" y="1320"/>
                  <a:pt x="2976" y="1158"/>
                </a:cubicBezTo>
                <a:close/>
                <a:moveTo>
                  <a:pt x="255" y="695"/>
                </a:moveTo>
                <a:cubicBezTo>
                  <a:pt x="232" y="799"/>
                  <a:pt x="232" y="799"/>
                  <a:pt x="232" y="799"/>
                </a:cubicBezTo>
                <a:cubicBezTo>
                  <a:pt x="151" y="880"/>
                  <a:pt x="23" y="1007"/>
                  <a:pt x="12" y="1158"/>
                </a:cubicBezTo>
                <a:cubicBezTo>
                  <a:pt x="0" y="1320"/>
                  <a:pt x="35" y="1528"/>
                  <a:pt x="82" y="1875"/>
                </a:cubicBezTo>
                <a:cubicBezTo>
                  <a:pt x="695" y="1609"/>
                  <a:pt x="695" y="1609"/>
                  <a:pt x="695" y="1609"/>
                </a:cubicBezTo>
                <a:cubicBezTo>
                  <a:pt x="707" y="1436"/>
                  <a:pt x="707" y="1436"/>
                  <a:pt x="707" y="1436"/>
                </a:cubicBezTo>
                <a:cubicBezTo>
                  <a:pt x="707" y="1366"/>
                  <a:pt x="707" y="1308"/>
                  <a:pt x="707" y="1262"/>
                </a:cubicBezTo>
                <a:cubicBezTo>
                  <a:pt x="684" y="1007"/>
                  <a:pt x="556" y="834"/>
                  <a:pt x="255" y="695"/>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15" name="Freeform 43">
            <a:extLst>
              <a:ext uri="{FF2B5EF4-FFF2-40B4-BE49-F238E27FC236}">
                <a16:creationId xmlns:a16="http://schemas.microsoft.com/office/drawing/2014/main" xmlns="" id="{F4CDC973-BFAC-B440-B151-FC30F056E0A3}"/>
              </a:ext>
            </a:extLst>
          </p:cNvPr>
          <p:cNvSpPr>
            <a:spLocks noChangeAspect="1" noChangeArrowheads="1"/>
          </p:cNvSpPr>
          <p:nvPr/>
        </p:nvSpPr>
        <p:spPr bwMode="auto">
          <a:xfrm>
            <a:off x="2317370" y="2451159"/>
            <a:ext cx="530317" cy="338077"/>
          </a:xfrm>
          <a:custGeom>
            <a:avLst/>
            <a:gdLst>
              <a:gd name="T0" fmla="*/ 395 w 2821"/>
              <a:gd name="T1" fmla="*/ 813 h 1801"/>
              <a:gd name="T2" fmla="*/ 153 w 2821"/>
              <a:gd name="T3" fmla="*/ 725 h 1801"/>
              <a:gd name="T4" fmla="*/ 132 w 2821"/>
              <a:gd name="T5" fmla="*/ 780 h 1801"/>
              <a:gd name="T6" fmla="*/ 66 w 2821"/>
              <a:gd name="T7" fmla="*/ 1800 h 1801"/>
              <a:gd name="T8" fmla="*/ 560 w 2821"/>
              <a:gd name="T9" fmla="*/ 1394 h 1801"/>
              <a:gd name="T10" fmla="*/ 570 w 2821"/>
              <a:gd name="T11" fmla="*/ 1109 h 1801"/>
              <a:gd name="T12" fmla="*/ 1174 w 2821"/>
              <a:gd name="T13" fmla="*/ 439 h 1801"/>
              <a:gd name="T14" fmla="*/ 1185 w 2821"/>
              <a:gd name="T15" fmla="*/ 505 h 1801"/>
              <a:gd name="T16" fmla="*/ 1229 w 2821"/>
              <a:gd name="T17" fmla="*/ 549 h 1801"/>
              <a:gd name="T18" fmla="*/ 1415 w 2821"/>
              <a:gd name="T19" fmla="*/ 736 h 1801"/>
              <a:gd name="T20" fmla="*/ 1415 w 2821"/>
              <a:gd name="T21" fmla="*/ 736 h 1801"/>
              <a:gd name="T22" fmla="*/ 1415 w 2821"/>
              <a:gd name="T23" fmla="*/ 736 h 1801"/>
              <a:gd name="T24" fmla="*/ 1415 w 2821"/>
              <a:gd name="T25" fmla="*/ 736 h 1801"/>
              <a:gd name="T26" fmla="*/ 1415 w 2821"/>
              <a:gd name="T27" fmla="*/ 736 h 1801"/>
              <a:gd name="T28" fmla="*/ 1415 w 2821"/>
              <a:gd name="T29" fmla="*/ 736 h 1801"/>
              <a:gd name="T30" fmla="*/ 1602 w 2821"/>
              <a:gd name="T31" fmla="*/ 549 h 1801"/>
              <a:gd name="T32" fmla="*/ 1657 w 2821"/>
              <a:gd name="T33" fmla="*/ 439 h 1801"/>
              <a:gd name="T34" fmla="*/ 1646 w 2821"/>
              <a:gd name="T35" fmla="*/ 253 h 1801"/>
              <a:gd name="T36" fmla="*/ 1426 w 2821"/>
              <a:gd name="T37" fmla="*/ 23 h 1801"/>
              <a:gd name="T38" fmla="*/ 1185 w 2821"/>
              <a:gd name="T39" fmla="*/ 264 h 1801"/>
              <a:gd name="T40" fmla="*/ 1174 w 2821"/>
              <a:gd name="T41" fmla="*/ 439 h 1801"/>
              <a:gd name="T42" fmla="*/ 581 w 2821"/>
              <a:gd name="T43" fmla="*/ 385 h 1801"/>
              <a:gd name="T44" fmla="*/ 581 w 2821"/>
              <a:gd name="T45" fmla="*/ 264 h 1801"/>
              <a:gd name="T46" fmla="*/ 516 w 2821"/>
              <a:gd name="T47" fmla="*/ 66 h 1801"/>
              <a:gd name="T48" fmla="*/ 241 w 2821"/>
              <a:gd name="T49" fmla="*/ 100 h 1801"/>
              <a:gd name="T50" fmla="*/ 11 w 2821"/>
              <a:gd name="T51" fmla="*/ 209 h 1801"/>
              <a:gd name="T52" fmla="*/ 109 w 2821"/>
              <a:gd name="T53" fmla="*/ 341 h 1801"/>
              <a:gd name="T54" fmla="*/ 230 w 2821"/>
              <a:gd name="T55" fmla="*/ 527 h 1801"/>
              <a:gd name="T56" fmla="*/ 461 w 2821"/>
              <a:gd name="T57" fmla="*/ 714 h 1801"/>
              <a:gd name="T58" fmla="*/ 581 w 2821"/>
              <a:gd name="T59" fmla="*/ 538 h 1801"/>
              <a:gd name="T60" fmla="*/ 625 w 2821"/>
              <a:gd name="T61" fmla="*/ 505 h 1801"/>
              <a:gd name="T62" fmla="*/ 2677 w 2821"/>
              <a:gd name="T63" fmla="*/ 758 h 1801"/>
              <a:gd name="T64" fmla="*/ 2677 w 2821"/>
              <a:gd name="T65" fmla="*/ 703 h 1801"/>
              <a:gd name="T66" fmla="*/ 2677 w 2821"/>
              <a:gd name="T67" fmla="*/ 703 h 1801"/>
              <a:gd name="T68" fmla="*/ 2315 w 2821"/>
              <a:gd name="T69" fmla="*/ 1021 h 1801"/>
              <a:gd name="T70" fmla="*/ 2271 w 2821"/>
              <a:gd name="T71" fmla="*/ 1394 h 1801"/>
              <a:gd name="T72" fmla="*/ 2425 w 2821"/>
              <a:gd name="T73" fmla="*/ 1647 h 1801"/>
              <a:gd name="T74" fmla="*/ 2820 w 2821"/>
              <a:gd name="T75" fmla="*/ 1120 h 1801"/>
              <a:gd name="T76" fmla="*/ 1920 w 2821"/>
              <a:gd name="T77" fmla="*/ 933 h 1801"/>
              <a:gd name="T78" fmla="*/ 1569 w 2821"/>
              <a:gd name="T79" fmla="*/ 758 h 1801"/>
              <a:gd name="T80" fmla="*/ 1437 w 2821"/>
              <a:gd name="T81" fmla="*/ 944 h 1801"/>
              <a:gd name="T82" fmla="*/ 1415 w 2821"/>
              <a:gd name="T83" fmla="*/ 813 h 1801"/>
              <a:gd name="T84" fmla="*/ 1394 w 2821"/>
              <a:gd name="T85" fmla="*/ 955 h 1801"/>
              <a:gd name="T86" fmla="*/ 1262 w 2821"/>
              <a:gd name="T87" fmla="*/ 758 h 1801"/>
              <a:gd name="T88" fmla="*/ 801 w 2821"/>
              <a:gd name="T89" fmla="*/ 1087 h 1801"/>
              <a:gd name="T90" fmla="*/ 2085 w 2821"/>
              <a:gd name="T91" fmla="*/ 1515 h 1801"/>
              <a:gd name="T92" fmla="*/ 1920 w 2821"/>
              <a:gd name="T93" fmla="*/ 933 h 1801"/>
              <a:gd name="T94" fmla="*/ 2282 w 2821"/>
              <a:gd name="T95" fmla="*/ 659 h 1801"/>
              <a:gd name="T96" fmla="*/ 2557 w 2821"/>
              <a:gd name="T97" fmla="*/ 593 h 1801"/>
              <a:gd name="T98" fmla="*/ 2732 w 2821"/>
              <a:gd name="T99" fmla="*/ 626 h 1801"/>
              <a:gd name="T100" fmla="*/ 2524 w 2821"/>
              <a:gd name="T101" fmla="*/ 66 h 1801"/>
              <a:gd name="T102" fmla="*/ 2315 w 2821"/>
              <a:gd name="T103" fmla="*/ 66 h 1801"/>
              <a:gd name="T104" fmla="*/ 2238 w 2821"/>
              <a:gd name="T105" fmla="*/ 264 h 1801"/>
              <a:gd name="T106" fmla="*/ 2249 w 2821"/>
              <a:gd name="T107" fmla="*/ 385 h 1801"/>
              <a:gd name="T108" fmla="*/ 2216 w 2821"/>
              <a:gd name="T109" fmla="*/ 527 h 1801"/>
              <a:gd name="T110" fmla="*/ 2282 w 2821"/>
              <a:gd name="T111" fmla="*/ 659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21" h="1801">
                <a:moveTo>
                  <a:pt x="395" y="813"/>
                </a:moveTo>
                <a:lnTo>
                  <a:pt x="395" y="813"/>
                </a:lnTo>
                <a:lnTo>
                  <a:pt x="395" y="813"/>
                </a:lnTo>
                <a:cubicBezTo>
                  <a:pt x="263" y="747"/>
                  <a:pt x="153" y="725"/>
                  <a:pt x="153" y="725"/>
                </a:cubicBezTo>
                <a:cubicBezTo>
                  <a:pt x="132" y="780"/>
                  <a:pt x="132" y="780"/>
                  <a:pt x="132" y="780"/>
                </a:cubicBezTo>
                <a:lnTo>
                  <a:pt x="132" y="780"/>
                </a:lnTo>
                <a:cubicBezTo>
                  <a:pt x="55" y="890"/>
                  <a:pt x="11" y="955"/>
                  <a:pt x="11" y="1120"/>
                </a:cubicBezTo>
                <a:cubicBezTo>
                  <a:pt x="11" y="1296"/>
                  <a:pt x="22" y="1504"/>
                  <a:pt x="66" y="1800"/>
                </a:cubicBezTo>
                <a:cubicBezTo>
                  <a:pt x="537" y="1592"/>
                  <a:pt x="537" y="1592"/>
                  <a:pt x="537" y="1592"/>
                </a:cubicBezTo>
                <a:cubicBezTo>
                  <a:pt x="548" y="1504"/>
                  <a:pt x="548" y="1416"/>
                  <a:pt x="560" y="1394"/>
                </a:cubicBezTo>
                <a:cubicBezTo>
                  <a:pt x="570" y="1329"/>
                  <a:pt x="603" y="1296"/>
                  <a:pt x="614" y="1241"/>
                </a:cubicBezTo>
                <a:cubicBezTo>
                  <a:pt x="614" y="1186"/>
                  <a:pt x="614" y="1153"/>
                  <a:pt x="570" y="1109"/>
                </a:cubicBezTo>
                <a:cubicBezTo>
                  <a:pt x="560" y="1087"/>
                  <a:pt x="439" y="955"/>
                  <a:pt x="395" y="813"/>
                </a:cubicBezTo>
                <a:close/>
                <a:moveTo>
                  <a:pt x="1174" y="439"/>
                </a:moveTo>
                <a:lnTo>
                  <a:pt x="1174" y="439"/>
                </a:lnTo>
                <a:cubicBezTo>
                  <a:pt x="1185" y="505"/>
                  <a:pt x="1185" y="505"/>
                  <a:pt x="1185" y="505"/>
                </a:cubicBezTo>
                <a:cubicBezTo>
                  <a:pt x="1196" y="527"/>
                  <a:pt x="1207" y="549"/>
                  <a:pt x="1229" y="549"/>
                </a:cubicBezTo>
                <a:lnTo>
                  <a:pt x="1229" y="549"/>
                </a:lnTo>
                <a:cubicBezTo>
                  <a:pt x="1262" y="725"/>
                  <a:pt x="1394" y="736"/>
                  <a:pt x="1415" y="736"/>
                </a:cubicBezTo>
                <a:lnTo>
                  <a:pt x="1415" y="736"/>
                </a:lnTo>
                <a:lnTo>
                  <a:pt x="1415" y="736"/>
                </a:lnTo>
                <a:lnTo>
                  <a:pt x="1415" y="736"/>
                </a:lnTo>
                <a:lnTo>
                  <a:pt x="1415" y="736"/>
                </a:lnTo>
                <a:lnTo>
                  <a:pt x="1415" y="736"/>
                </a:lnTo>
                <a:lnTo>
                  <a:pt x="1415" y="736"/>
                </a:lnTo>
                <a:lnTo>
                  <a:pt x="1415" y="736"/>
                </a:lnTo>
                <a:lnTo>
                  <a:pt x="1415" y="736"/>
                </a:lnTo>
                <a:lnTo>
                  <a:pt x="1415" y="736"/>
                </a:lnTo>
                <a:lnTo>
                  <a:pt x="1415" y="736"/>
                </a:lnTo>
                <a:lnTo>
                  <a:pt x="1415" y="736"/>
                </a:lnTo>
                <a:cubicBezTo>
                  <a:pt x="1437" y="736"/>
                  <a:pt x="1569" y="725"/>
                  <a:pt x="1602" y="549"/>
                </a:cubicBezTo>
                <a:lnTo>
                  <a:pt x="1602" y="549"/>
                </a:lnTo>
                <a:cubicBezTo>
                  <a:pt x="1624" y="549"/>
                  <a:pt x="1635" y="527"/>
                  <a:pt x="1646" y="505"/>
                </a:cubicBezTo>
                <a:cubicBezTo>
                  <a:pt x="1657" y="439"/>
                  <a:pt x="1657" y="439"/>
                  <a:pt x="1657" y="439"/>
                </a:cubicBezTo>
                <a:cubicBezTo>
                  <a:pt x="1657" y="418"/>
                  <a:pt x="1646" y="396"/>
                  <a:pt x="1635" y="385"/>
                </a:cubicBezTo>
                <a:cubicBezTo>
                  <a:pt x="1635" y="352"/>
                  <a:pt x="1646" y="297"/>
                  <a:pt x="1646" y="253"/>
                </a:cubicBezTo>
                <a:cubicBezTo>
                  <a:pt x="1646" y="165"/>
                  <a:pt x="1569" y="77"/>
                  <a:pt x="1470" y="66"/>
                </a:cubicBezTo>
                <a:cubicBezTo>
                  <a:pt x="1426" y="23"/>
                  <a:pt x="1426" y="23"/>
                  <a:pt x="1426" y="23"/>
                </a:cubicBezTo>
                <a:cubicBezTo>
                  <a:pt x="1185" y="33"/>
                  <a:pt x="1185" y="242"/>
                  <a:pt x="1185" y="242"/>
                </a:cubicBezTo>
                <a:cubicBezTo>
                  <a:pt x="1185" y="264"/>
                  <a:pt x="1185" y="264"/>
                  <a:pt x="1185" y="264"/>
                </a:cubicBezTo>
                <a:cubicBezTo>
                  <a:pt x="1185" y="308"/>
                  <a:pt x="1196" y="363"/>
                  <a:pt x="1207" y="385"/>
                </a:cubicBezTo>
                <a:cubicBezTo>
                  <a:pt x="1185" y="396"/>
                  <a:pt x="1174" y="418"/>
                  <a:pt x="1174" y="439"/>
                </a:cubicBezTo>
                <a:close/>
                <a:moveTo>
                  <a:pt x="581" y="385"/>
                </a:moveTo>
                <a:lnTo>
                  <a:pt x="581" y="385"/>
                </a:lnTo>
                <a:cubicBezTo>
                  <a:pt x="581" y="374"/>
                  <a:pt x="592" y="352"/>
                  <a:pt x="592" y="297"/>
                </a:cubicBezTo>
                <a:cubicBezTo>
                  <a:pt x="592" y="286"/>
                  <a:pt x="592" y="275"/>
                  <a:pt x="581" y="264"/>
                </a:cubicBezTo>
                <a:cubicBezTo>
                  <a:pt x="603" y="242"/>
                  <a:pt x="603" y="220"/>
                  <a:pt x="614" y="198"/>
                </a:cubicBezTo>
                <a:cubicBezTo>
                  <a:pt x="614" y="165"/>
                  <a:pt x="603" y="100"/>
                  <a:pt x="516" y="66"/>
                </a:cubicBezTo>
                <a:cubicBezTo>
                  <a:pt x="494" y="110"/>
                  <a:pt x="494" y="110"/>
                  <a:pt x="494" y="110"/>
                </a:cubicBezTo>
                <a:cubicBezTo>
                  <a:pt x="384" y="56"/>
                  <a:pt x="296" y="66"/>
                  <a:pt x="241" y="100"/>
                </a:cubicBezTo>
                <a:cubicBezTo>
                  <a:pt x="219" y="44"/>
                  <a:pt x="153" y="0"/>
                  <a:pt x="88" y="33"/>
                </a:cubicBezTo>
                <a:cubicBezTo>
                  <a:pt x="22" y="77"/>
                  <a:pt x="0" y="154"/>
                  <a:pt x="11" y="209"/>
                </a:cubicBezTo>
                <a:cubicBezTo>
                  <a:pt x="22" y="264"/>
                  <a:pt x="66" y="286"/>
                  <a:pt x="109" y="275"/>
                </a:cubicBezTo>
                <a:cubicBezTo>
                  <a:pt x="109" y="297"/>
                  <a:pt x="109" y="319"/>
                  <a:pt x="109" y="341"/>
                </a:cubicBezTo>
                <a:cubicBezTo>
                  <a:pt x="109" y="439"/>
                  <a:pt x="153" y="505"/>
                  <a:pt x="219" y="516"/>
                </a:cubicBezTo>
                <a:cubicBezTo>
                  <a:pt x="230" y="527"/>
                  <a:pt x="230" y="527"/>
                  <a:pt x="230" y="527"/>
                </a:cubicBezTo>
                <a:lnTo>
                  <a:pt x="230" y="527"/>
                </a:lnTo>
                <a:cubicBezTo>
                  <a:pt x="274" y="615"/>
                  <a:pt x="395" y="692"/>
                  <a:pt x="461" y="714"/>
                </a:cubicBezTo>
                <a:cubicBezTo>
                  <a:pt x="504" y="725"/>
                  <a:pt x="537" y="714"/>
                  <a:pt x="548" y="659"/>
                </a:cubicBezTo>
                <a:cubicBezTo>
                  <a:pt x="560" y="615"/>
                  <a:pt x="581" y="538"/>
                  <a:pt x="581" y="538"/>
                </a:cubicBezTo>
                <a:cubicBezTo>
                  <a:pt x="603" y="538"/>
                  <a:pt x="614" y="527"/>
                  <a:pt x="614" y="527"/>
                </a:cubicBezTo>
                <a:cubicBezTo>
                  <a:pt x="625" y="516"/>
                  <a:pt x="625" y="505"/>
                  <a:pt x="625" y="505"/>
                </a:cubicBezTo>
                <a:cubicBezTo>
                  <a:pt x="625" y="505"/>
                  <a:pt x="581" y="407"/>
                  <a:pt x="581" y="385"/>
                </a:cubicBezTo>
                <a:close/>
                <a:moveTo>
                  <a:pt x="2677" y="758"/>
                </a:moveTo>
                <a:lnTo>
                  <a:pt x="2677" y="758"/>
                </a:lnTo>
                <a:cubicBezTo>
                  <a:pt x="2677" y="703"/>
                  <a:pt x="2677" y="703"/>
                  <a:pt x="2677" y="703"/>
                </a:cubicBezTo>
                <a:lnTo>
                  <a:pt x="2677" y="703"/>
                </a:lnTo>
                <a:lnTo>
                  <a:pt x="2677" y="703"/>
                </a:lnTo>
                <a:lnTo>
                  <a:pt x="2677" y="703"/>
                </a:lnTo>
                <a:cubicBezTo>
                  <a:pt x="2677" y="703"/>
                  <a:pt x="2447" y="867"/>
                  <a:pt x="2315" y="1021"/>
                </a:cubicBezTo>
                <a:cubicBezTo>
                  <a:pt x="2249" y="1109"/>
                  <a:pt x="2205" y="1164"/>
                  <a:pt x="2216" y="1241"/>
                </a:cubicBezTo>
                <a:cubicBezTo>
                  <a:pt x="2228" y="1296"/>
                  <a:pt x="2260" y="1329"/>
                  <a:pt x="2271" y="1394"/>
                </a:cubicBezTo>
                <a:cubicBezTo>
                  <a:pt x="2282" y="1416"/>
                  <a:pt x="2282" y="1504"/>
                  <a:pt x="2293" y="1592"/>
                </a:cubicBezTo>
                <a:cubicBezTo>
                  <a:pt x="2425" y="1647"/>
                  <a:pt x="2425" y="1647"/>
                  <a:pt x="2425" y="1647"/>
                </a:cubicBezTo>
                <a:cubicBezTo>
                  <a:pt x="2765" y="1800"/>
                  <a:pt x="2765" y="1800"/>
                  <a:pt x="2765" y="1800"/>
                </a:cubicBezTo>
                <a:cubicBezTo>
                  <a:pt x="2798" y="1504"/>
                  <a:pt x="2820" y="1296"/>
                  <a:pt x="2820" y="1120"/>
                </a:cubicBezTo>
                <a:cubicBezTo>
                  <a:pt x="2820" y="933"/>
                  <a:pt x="2754" y="857"/>
                  <a:pt x="2677" y="758"/>
                </a:cubicBezTo>
                <a:close/>
                <a:moveTo>
                  <a:pt x="1920" y="933"/>
                </a:moveTo>
                <a:lnTo>
                  <a:pt x="1920" y="933"/>
                </a:lnTo>
                <a:cubicBezTo>
                  <a:pt x="1569" y="758"/>
                  <a:pt x="1569" y="758"/>
                  <a:pt x="1569" y="758"/>
                </a:cubicBezTo>
                <a:cubicBezTo>
                  <a:pt x="1492" y="1175"/>
                  <a:pt x="1492" y="1175"/>
                  <a:pt x="1492" y="1175"/>
                </a:cubicBezTo>
                <a:cubicBezTo>
                  <a:pt x="1437" y="944"/>
                  <a:pt x="1437" y="944"/>
                  <a:pt x="1437" y="944"/>
                </a:cubicBezTo>
                <a:cubicBezTo>
                  <a:pt x="1459" y="890"/>
                  <a:pt x="1459" y="890"/>
                  <a:pt x="1459" y="890"/>
                </a:cubicBezTo>
                <a:cubicBezTo>
                  <a:pt x="1415" y="813"/>
                  <a:pt x="1415" y="813"/>
                  <a:pt x="1415" y="813"/>
                </a:cubicBezTo>
                <a:cubicBezTo>
                  <a:pt x="1371" y="890"/>
                  <a:pt x="1371" y="890"/>
                  <a:pt x="1371" y="890"/>
                </a:cubicBezTo>
                <a:cubicBezTo>
                  <a:pt x="1394" y="955"/>
                  <a:pt x="1394" y="955"/>
                  <a:pt x="1394" y="955"/>
                </a:cubicBezTo>
                <a:cubicBezTo>
                  <a:pt x="1338" y="1175"/>
                  <a:pt x="1338" y="1175"/>
                  <a:pt x="1338" y="1175"/>
                </a:cubicBezTo>
                <a:cubicBezTo>
                  <a:pt x="1262" y="758"/>
                  <a:pt x="1262" y="758"/>
                  <a:pt x="1262" y="758"/>
                </a:cubicBezTo>
                <a:cubicBezTo>
                  <a:pt x="911" y="933"/>
                  <a:pt x="911" y="933"/>
                  <a:pt x="911" y="933"/>
                </a:cubicBezTo>
                <a:cubicBezTo>
                  <a:pt x="856" y="955"/>
                  <a:pt x="812" y="1021"/>
                  <a:pt x="801" y="1087"/>
                </a:cubicBezTo>
                <a:cubicBezTo>
                  <a:pt x="746" y="1515"/>
                  <a:pt x="746" y="1515"/>
                  <a:pt x="746" y="1515"/>
                </a:cubicBezTo>
                <a:cubicBezTo>
                  <a:pt x="2085" y="1515"/>
                  <a:pt x="2085" y="1515"/>
                  <a:pt x="2085" y="1515"/>
                </a:cubicBezTo>
                <a:cubicBezTo>
                  <a:pt x="2030" y="1087"/>
                  <a:pt x="2030" y="1087"/>
                  <a:pt x="2030" y="1087"/>
                </a:cubicBezTo>
                <a:cubicBezTo>
                  <a:pt x="2019" y="1021"/>
                  <a:pt x="1975" y="955"/>
                  <a:pt x="1920" y="933"/>
                </a:cubicBezTo>
                <a:close/>
                <a:moveTo>
                  <a:pt x="2282" y="659"/>
                </a:moveTo>
                <a:lnTo>
                  <a:pt x="2282" y="659"/>
                </a:lnTo>
                <a:cubicBezTo>
                  <a:pt x="2293" y="714"/>
                  <a:pt x="2326" y="725"/>
                  <a:pt x="2370" y="714"/>
                </a:cubicBezTo>
                <a:cubicBezTo>
                  <a:pt x="2425" y="703"/>
                  <a:pt x="2502" y="648"/>
                  <a:pt x="2557" y="593"/>
                </a:cubicBezTo>
                <a:cubicBezTo>
                  <a:pt x="2546" y="659"/>
                  <a:pt x="2524" y="692"/>
                  <a:pt x="2524" y="692"/>
                </a:cubicBezTo>
                <a:cubicBezTo>
                  <a:pt x="2732" y="626"/>
                  <a:pt x="2732" y="626"/>
                  <a:pt x="2732" y="626"/>
                </a:cubicBezTo>
                <a:cubicBezTo>
                  <a:pt x="2732" y="626"/>
                  <a:pt x="2809" y="462"/>
                  <a:pt x="2798" y="330"/>
                </a:cubicBezTo>
                <a:cubicBezTo>
                  <a:pt x="2787" y="176"/>
                  <a:pt x="2677" y="77"/>
                  <a:pt x="2524" y="66"/>
                </a:cubicBezTo>
                <a:cubicBezTo>
                  <a:pt x="2469" y="66"/>
                  <a:pt x="2403" y="77"/>
                  <a:pt x="2337" y="110"/>
                </a:cubicBezTo>
                <a:cubicBezTo>
                  <a:pt x="2315" y="66"/>
                  <a:pt x="2315" y="66"/>
                  <a:pt x="2315" y="66"/>
                </a:cubicBezTo>
                <a:cubicBezTo>
                  <a:pt x="2228" y="100"/>
                  <a:pt x="2216" y="165"/>
                  <a:pt x="2216" y="198"/>
                </a:cubicBezTo>
                <a:cubicBezTo>
                  <a:pt x="2228" y="231"/>
                  <a:pt x="2228" y="253"/>
                  <a:pt x="2238" y="264"/>
                </a:cubicBezTo>
                <a:cubicBezTo>
                  <a:pt x="2238" y="275"/>
                  <a:pt x="2238" y="286"/>
                  <a:pt x="2238" y="297"/>
                </a:cubicBezTo>
                <a:cubicBezTo>
                  <a:pt x="2238" y="352"/>
                  <a:pt x="2249" y="374"/>
                  <a:pt x="2249" y="385"/>
                </a:cubicBezTo>
                <a:cubicBezTo>
                  <a:pt x="2249" y="407"/>
                  <a:pt x="2205" y="505"/>
                  <a:pt x="2205" y="505"/>
                </a:cubicBezTo>
                <a:cubicBezTo>
                  <a:pt x="2205" y="505"/>
                  <a:pt x="2205" y="516"/>
                  <a:pt x="2216" y="527"/>
                </a:cubicBezTo>
                <a:cubicBezTo>
                  <a:pt x="2216" y="527"/>
                  <a:pt x="2228" y="538"/>
                  <a:pt x="2249" y="538"/>
                </a:cubicBezTo>
                <a:cubicBezTo>
                  <a:pt x="2249" y="538"/>
                  <a:pt x="2271" y="615"/>
                  <a:pt x="2282" y="659"/>
                </a:cubicBezTo>
                <a:close/>
              </a:path>
            </a:pathLst>
          </a:custGeom>
          <a:solidFill>
            <a:schemeClr val="accent6">
              <a:lumMod val="7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16" name="Freeform 16">
            <a:extLst>
              <a:ext uri="{FF2B5EF4-FFF2-40B4-BE49-F238E27FC236}">
                <a16:creationId xmlns:a16="http://schemas.microsoft.com/office/drawing/2014/main" xmlns="" id="{38933B73-2809-0C4E-A3AB-E4DB8EF09E3E}"/>
              </a:ext>
            </a:extLst>
          </p:cNvPr>
          <p:cNvSpPr>
            <a:spLocks noChangeAspect="1" noChangeArrowheads="1"/>
          </p:cNvSpPr>
          <p:nvPr/>
        </p:nvSpPr>
        <p:spPr bwMode="auto">
          <a:xfrm>
            <a:off x="6312538" y="2325542"/>
            <a:ext cx="416420" cy="385574"/>
          </a:xfrm>
          <a:custGeom>
            <a:avLst/>
            <a:gdLst>
              <a:gd name="T0" fmla="*/ 2916 w 2975"/>
              <a:gd name="T1" fmla="*/ 1944 h 2755"/>
              <a:gd name="T2" fmla="*/ 2338 w 2975"/>
              <a:gd name="T3" fmla="*/ 1411 h 2755"/>
              <a:gd name="T4" fmla="*/ 2245 w 2975"/>
              <a:gd name="T5" fmla="*/ 1399 h 2755"/>
              <a:gd name="T6" fmla="*/ 2038 w 2975"/>
              <a:gd name="T7" fmla="*/ 1180 h 2755"/>
              <a:gd name="T8" fmla="*/ 1968 w 2975"/>
              <a:gd name="T9" fmla="*/ 277 h 2755"/>
              <a:gd name="T10" fmla="*/ 996 w 2975"/>
              <a:gd name="T11" fmla="*/ 277 h 2755"/>
              <a:gd name="T12" fmla="*/ 996 w 2975"/>
              <a:gd name="T13" fmla="*/ 1249 h 2755"/>
              <a:gd name="T14" fmla="*/ 1899 w 2975"/>
              <a:gd name="T15" fmla="*/ 1318 h 2755"/>
              <a:gd name="T16" fmla="*/ 2119 w 2975"/>
              <a:gd name="T17" fmla="*/ 1527 h 2755"/>
              <a:gd name="T18" fmla="*/ 2130 w 2975"/>
              <a:gd name="T19" fmla="*/ 1619 h 2755"/>
              <a:gd name="T20" fmla="*/ 2662 w 2975"/>
              <a:gd name="T21" fmla="*/ 2198 h 2755"/>
              <a:gd name="T22" fmla="*/ 2859 w 2975"/>
              <a:gd name="T23" fmla="*/ 2198 h 2755"/>
              <a:gd name="T24" fmla="*/ 2916 w 2975"/>
              <a:gd name="T25" fmla="*/ 2140 h 2755"/>
              <a:gd name="T26" fmla="*/ 2916 w 2975"/>
              <a:gd name="T27" fmla="*/ 1944 h 2755"/>
              <a:gd name="T28" fmla="*/ 1899 w 2975"/>
              <a:gd name="T29" fmla="*/ 1134 h 2755"/>
              <a:gd name="T30" fmla="*/ 1899 w 2975"/>
              <a:gd name="T31" fmla="*/ 810 h 2755"/>
              <a:gd name="T32" fmla="*/ 1621 w 2975"/>
              <a:gd name="T33" fmla="*/ 810 h 2755"/>
              <a:gd name="T34" fmla="*/ 1621 w 2975"/>
              <a:gd name="T35" fmla="*/ 1295 h 2755"/>
              <a:gd name="T36" fmla="*/ 1389 w 2975"/>
              <a:gd name="T37" fmla="*/ 1307 h 2755"/>
              <a:gd name="T38" fmla="*/ 1389 w 2975"/>
              <a:gd name="T39" fmla="*/ 532 h 2755"/>
              <a:gd name="T40" fmla="*/ 1111 w 2975"/>
              <a:gd name="T41" fmla="*/ 532 h 2755"/>
              <a:gd name="T42" fmla="*/ 1111 w 2975"/>
              <a:gd name="T43" fmla="*/ 1180 h 2755"/>
              <a:gd name="T44" fmla="*/ 1088 w 2975"/>
              <a:gd name="T45" fmla="*/ 1157 h 2755"/>
              <a:gd name="T46" fmla="*/ 1088 w 2975"/>
              <a:gd name="T47" fmla="*/ 370 h 2755"/>
              <a:gd name="T48" fmla="*/ 1876 w 2975"/>
              <a:gd name="T49" fmla="*/ 370 h 2755"/>
              <a:gd name="T50" fmla="*/ 1899 w 2975"/>
              <a:gd name="T51" fmla="*/ 1134 h 2755"/>
              <a:gd name="T52" fmla="*/ 1343 w 2975"/>
              <a:gd name="T53" fmla="*/ 1538 h 2755"/>
              <a:gd name="T54" fmla="*/ 1343 w 2975"/>
              <a:gd name="T55" fmla="*/ 1781 h 2755"/>
              <a:gd name="T56" fmla="*/ 1204 w 2975"/>
              <a:gd name="T57" fmla="*/ 1781 h 2755"/>
              <a:gd name="T58" fmla="*/ 1204 w 2975"/>
              <a:gd name="T59" fmla="*/ 1503 h 2755"/>
              <a:gd name="T60" fmla="*/ 1065 w 2975"/>
              <a:gd name="T61" fmla="*/ 1434 h 2755"/>
              <a:gd name="T62" fmla="*/ 1065 w 2975"/>
              <a:gd name="T63" fmla="*/ 1781 h 2755"/>
              <a:gd name="T64" fmla="*/ 926 w 2975"/>
              <a:gd name="T65" fmla="*/ 1781 h 2755"/>
              <a:gd name="T66" fmla="*/ 926 w 2975"/>
              <a:gd name="T67" fmla="*/ 1318 h 2755"/>
              <a:gd name="T68" fmla="*/ 787 w 2975"/>
              <a:gd name="T69" fmla="*/ 1134 h 2755"/>
              <a:gd name="T70" fmla="*/ 787 w 2975"/>
              <a:gd name="T71" fmla="*/ 1781 h 2755"/>
              <a:gd name="T72" fmla="*/ 648 w 2975"/>
              <a:gd name="T73" fmla="*/ 1781 h 2755"/>
              <a:gd name="T74" fmla="*/ 648 w 2975"/>
              <a:gd name="T75" fmla="*/ 1041 h 2755"/>
              <a:gd name="T76" fmla="*/ 741 w 2975"/>
              <a:gd name="T77" fmla="*/ 1041 h 2755"/>
              <a:gd name="T78" fmla="*/ 695 w 2975"/>
              <a:gd name="T79" fmla="*/ 763 h 2755"/>
              <a:gd name="T80" fmla="*/ 764 w 2975"/>
              <a:gd name="T81" fmla="*/ 439 h 2755"/>
              <a:gd name="T82" fmla="*/ 370 w 2975"/>
              <a:gd name="T83" fmla="*/ 439 h 2755"/>
              <a:gd name="T84" fmla="*/ 0 w 2975"/>
              <a:gd name="T85" fmla="*/ 810 h 2755"/>
              <a:gd name="T86" fmla="*/ 0 w 2975"/>
              <a:gd name="T87" fmla="*/ 2754 h 2755"/>
              <a:gd name="T88" fmla="*/ 1806 w 2975"/>
              <a:gd name="T89" fmla="*/ 2754 h 2755"/>
              <a:gd name="T90" fmla="*/ 1806 w 2975"/>
              <a:gd name="T91" fmla="*/ 1480 h 2755"/>
              <a:gd name="T92" fmla="*/ 1482 w 2975"/>
              <a:gd name="T93" fmla="*/ 1550 h 2755"/>
              <a:gd name="T94" fmla="*/ 1343 w 2975"/>
              <a:gd name="T95" fmla="*/ 1538 h 2755"/>
              <a:gd name="T96" fmla="*/ 370 w 2975"/>
              <a:gd name="T97" fmla="*/ 1365 h 2755"/>
              <a:gd name="T98" fmla="*/ 509 w 2975"/>
              <a:gd name="T99" fmla="*/ 1365 h 2755"/>
              <a:gd name="T100" fmla="*/ 509 w 2975"/>
              <a:gd name="T101" fmla="*/ 1781 h 2755"/>
              <a:gd name="T102" fmla="*/ 370 w 2975"/>
              <a:gd name="T103" fmla="*/ 1781 h 2755"/>
              <a:gd name="T104" fmla="*/ 370 w 2975"/>
              <a:gd name="T105" fmla="*/ 1365 h 2755"/>
              <a:gd name="T106" fmla="*/ 1436 w 2975"/>
              <a:gd name="T107" fmla="*/ 2383 h 2755"/>
              <a:gd name="T108" fmla="*/ 370 w 2975"/>
              <a:gd name="T109" fmla="*/ 2383 h 2755"/>
              <a:gd name="T110" fmla="*/ 370 w 2975"/>
              <a:gd name="T111" fmla="*/ 2291 h 2755"/>
              <a:gd name="T112" fmla="*/ 1436 w 2975"/>
              <a:gd name="T113" fmla="*/ 2291 h 2755"/>
              <a:gd name="T114" fmla="*/ 1436 w 2975"/>
              <a:gd name="T115" fmla="*/ 2383 h 2755"/>
              <a:gd name="T116" fmla="*/ 1436 w 2975"/>
              <a:gd name="T117" fmla="*/ 2059 h 2755"/>
              <a:gd name="T118" fmla="*/ 370 w 2975"/>
              <a:gd name="T119" fmla="*/ 2059 h 2755"/>
              <a:gd name="T120" fmla="*/ 370 w 2975"/>
              <a:gd name="T121" fmla="*/ 1967 h 2755"/>
              <a:gd name="T122" fmla="*/ 1436 w 2975"/>
              <a:gd name="T123" fmla="*/ 1967 h 2755"/>
              <a:gd name="T124" fmla="*/ 1436 w 2975"/>
              <a:gd name="T125" fmla="*/ 2059 h 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75" h="2755">
                <a:moveTo>
                  <a:pt x="2916" y="1944"/>
                </a:moveTo>
                <a:cubicBezTo>
                  <a:pt x="2338" y="1411"/>
                  <a:pt x="2338" y="1411"/>
                  <a:pt x="2338" y="1411"/>
                </a:cubicBezTo>
                <a:cubicBezTo>
                  <a:pt x="2314" y="1399"/>
                  <a:pt x="2280" y="1388"/>
                  <a:pt x="2245" y="1399"/>
                </a:cubicBezTo>
                <a:cubicBezTo>
                  <a:pt x="2038" y="1180"/>
                  <a:pt x="2038" y="1180"/>
                  <a:pt x="2038" y="1180"/>
                </a:cubicBezTo>
                <a:cubicBezTo>
                  <a:pt x="2245" y="914"/>
                  <a:pt x="2223" y="520"/>
                  <a:pt x="1968" y="277"/>
                </a:cubicBezTo>
                <a:cubicBezTo>
                  <a:pt x="1702" y="0"/>
                  <a:pt x="1262" y="0"/>
                  <a:pt x="996" y="277"/>
                </a:cubicBezTo>
                <a:cubicBezTo>
                  <a:pt x="718" y="543"/>
                  <a:pt x="718" y="984"/>
                  <a:pt x="996" y="1249"/>
                </a:cubicBezTo>
                <a:cubicBezTo>
                  <a:pt x="1239" y="1503"/>
                  <a:pt x="1632" y="1527"/>
                  <a:pt x="1899" y="1318"/>
                </a:cubicBezTo>
                <a:cubicBezTo>
                  <a:pt x="2119" y="1527"/>
                  <a:pt x="2119" y="1527"/>
                  <a:pt x="2119" y="1527"/>
                </a:cubicBezTo>
                <a:cubicBezTo>
                  <a:pt x="2107" y="1561"/>
                  <a:pt x="2119" y="1596"/>
                  <a:pt x="2130" y="1619"/>
                </a:cubicBezTo>
                <a:cubicBezTo>
                  <a:pt x="2662" y="2198"/>
                  <a:pt x="2662" y="2198"/>
                  <a:pt x="2662" y="2198"/>
                </a:cubicBezTo>
                <a:cubicBezTo>
                  <a:pt x="2720" y="2256"/>
                  <a:pt x="2812" y="2256"/>
                  <a:pt x="2859" y="2198"/>
                </a:cubicBezTo>
                <a:cubicBezTo>
                  <a:pt x="2916" y="2140"/>
                  <a:pt x="2916" y="2140"/>
                  <a:pt x="2916" y="2140"/>
                </a:cubicBezTo>
                <a:cubicBezTo>
                  <a:pt x="2974" y="2094"/>
                  <a:pt x="2974" y="2001"/>
                  <a:pt x="2916" y="1944"/>
                </a:cubicBezTo>
                <a:close/>
                <a:moveTo>
                  <a:pt x="1899" y="1134"/>
                </a:moveTo>
                <a:cubicBezTo>
                  <a:pt x="1899" y="810"/>
                  <a:pt x="1899" y="810"/>
                  <a:pt x="1899" y="810"/>
                </a:cubicBezTo>
                <a:cubicBezTo>
                  <a:pt x="1621" y="810"/>
                  <a:pt x="1621" y="810"/>
                  <a:pt x="1621" y="810"/>
                </a:cubicBezTo>
                <a:cubicBezTo>
                  <a:pt x="1621" y="1295"/>
                  <a:pt x="1621" y="1295"/>
                  <a:pt x="1621" y="1295"/>
                </a:cubicBezTo>
                <a:cubicBezTo>
                  <a:pt x="1540" y="1318"/>
                  <a:pt x="1470" y="1318"/>
                  <a:pt x="1389" y="1307"/>
                </a:cubicBezTo>
                <a:cubicBezTo>
                  <a:pt x="1389" y="532"/>
                  <a:pt x="1389" y="532"/>
                  <a:pt x="1389" y="532"/>
                </a:cubicBezTo>
                <a:cubicBezTo>
                  <a:pt x="1111" y="532"/>
                  <a:pt x="1111" y="532"/>
                  <a:pt x="1111" y="532"/>
                </a:cubicBezTo>
                <a:cubicBezTo>
                  <a:pt x="1111" y="1180"/>
                  <a:pt x="1111" y="1180"/>
                  <a:pt x="1111" y="1180"/>
                </a:cubicBezTo>
                <a:cubicBezTo>
                  <a:pt x="1100" y="1169"/>
                  <a:pt x="1100" y="1169"/>
                  <a:pt x="1088" y="1157"/>
                </a:cubicBezTo>
                <a:cubicBezTo>
                  <a:pt x="868" y="937"/>
                  <a:pt x="868" y="590"/>
                  <a:pt x="1088" y="370"/>
                </a:cubicBezTo>
                <a:cubicBezTo>
                  <a:pt x="1308" y="150"/>
                  <a:pt x="1656" y="150"/>
                  <a:pt x="1876" y="370"/>
                </a:cubicBezTo>
                <a:cubicBezTo>
                  <a:pt x="2084" y="578"/>
                  <a:pt x="2095" y="914"/>
                  <a:pt x="1899" y="1134"/>
                </a:cubicBezTo>
                <a:close/>
                <a:moveTo>
                  <a:pt x="1343" y="1538"/>
                </a:moveTo>
                <a:cubicBezTo>
                  <a:pt x="1343" y="1781"/>
                  <a:pt x="1343" y="1781"/>
                  <a:pt x="1343" y="1781"/>
                </a:cubicBezTo>
                <a:cubicBezTo>
                  <a:pt x="1204" y="1781"/>
                  <a:pt x="1204" y="1781"/>
                  <a:pt x="1204" y="1781"/>
                </a:cubicBezTo>
                <a:cubicBezTo>
                  <a:pt x="1204" y="1503"/>
                  <a:pt x="1204" y="1503"/>
                  <a:pt x="1204" y="1503"/>
                </a:cubicBezTo>
                <a:cubicBezTo>
                  <a:pt x="1158" y="1480"/>
                  <a:pt x="1111" y="1457"/>
                  <a:pt x="1065" y="1434"/>
                </a:cubicBezTo>
                <a:cubicBezTo>
                  <a:pt x="1065" y="1781"/>
                  <a:pt x="1065" y="1781"/>
                  <a:pt x="1065" y="1781"/>
                </a:cubicBezTo>
                <a:cubicBezTo>
                  <a:pt x="926" y="1781"/>
                  <a:pt x="926" y="1781"/>
                  <a:pt x="926" y="1781"/>
                </a:cubicBezTo>
                <a:cubicBezTo>
                  <a:pt x="926" y="1318"/>
                  <a:pt x="926" y="1318"/>
                  <a:pt x="926" y="1318"/>
                </a:cubicBezTo>
                <a:cubicBezTo>
                  <a:pt x="868" y="1260"/>
                  <a:pt x="822" y="1203"/>
                  <a:pt x="787" y="1134"/>
                </a:cubicBezTo>
                <a:cubicBezTo>
                  <a:pt x="787" y="1781"/>
                  <a:pt x="787" y="1781"/>
                  <a:pt x="787" y="1781"/>
                </a:cubicBezTo>
                <a:cubicBezTo>
                  <a:pt x="648" y="1781"/>
                  <a:pt x="648" y="1781"/>
                  <a:pt x="648" y="1781"/>
                </a:cubicBezTo>
                <a:cubicBezTo>
                  <a:pt x="648" y="1041"/>
                  <a:pt x="648" y="1041"/>
                  <a:pt x="648" y="1041"/>
                </a:cubicBezTo>
                <a:cubicBezTo>
                  <a:pt x="741" y="1041"/>
                  <a:pt x="741" y="1041"/>
                  <a:pt x="741" y="1041"/>
                </a:cubicBezTo>
                <a:cubicBezTo>
                  <a:pt x="718" y="960"/>
                  <a:pt x="695" y="856"/>
                  <a:pt x="695" y="763"/>
                </a:cubicBezTo>
                <a:cubicBezTo>
                  <a:pt x="695" y="648"/>
                  <a:pt x="718" y="543"/>
                  <a:pt x="764" y="439"/>
                </a:cubicBezTo>
                <a:cubicBezTo>
                  <a:pt x="370" y="439"/>
                  <a:pt x="370" y="439"/>
                  <a:pt x="370" y="439"/>
                </a:cubicBezTo>
                <a:cubicBezTo>
                  <a:pt x="0" y="810"/>
                  <a:pt x="0" y="810"/>
                  <a:pt x="0" y="810"/>
                </a:cubicBezTo>
                <a:cubicBezTo>
                  <a:pt x="0" y="2754"/>
                  <a:pt x="0" y="2754"/>
                  <a:pt x="0" y="2754"/>
                </a:cubicBezTo>
                <a:cubicBezTo>
                  <a:pt x="1806" y="2754"/>
                  <a:pt x="1806" y="2754"/>
                  <a:pt x="1806" y="2754"/>
                </a:cubicBezTo>
                <a:cubicBezTo>
                  <a:pt x="1806" y="1480"/>
                  <a:pt x="1806" y="1480"/>
                  <a:pt x="1806" y="1480"/>
                </a:cubicBezTo>
                <a:cubicBezTo>
                  <a:pt x="1702" y="1527"/>
                  <a:pt x="1598" y="1550"/>
                  <a:pt x="1482" y="1550"/>
                </a:cubicBezTo>
                <a:cubicBezTo>
                  <a:pt x="1436" y="1550"/>
                  <a:pt x="1389" y="1550"/>
                  <a:pt x="1343" y="1538"/>
                </a:cubicBezTo>
                <a:close/>
                <a:moveTo>
                  <a:pt x="370" y="1365"/>
                </a:moveTo>
                <a:cubicBezTo>
                  <a:pt x="509" y="1365"/>
                  <a:pt x="509" y="1365"/>
                  <a:pt x="509" y="1365"/>
                </a:cubicBezTo>
                <a:cubicBezTo>
                  <a:pt x="509" y="1781"/>
                  <a:pt x="509" y="1781"/>
                  <a:pt x="509" y="1781"/>
                </a:cubicBezTo>
                <a:cubicBezTo>
                  <a:pt x="370" y="1781"/>
                  <a:pt x="370" y="1781"/>
                  <a:pt x="370" y="1781"/>
                </a:cubicBezTo>
                <a:lnTo>
                  <a:pt x="370" y="1365"/>
                </a:lnTo>
                <a:close/>
                <a:moveTo>
                  <a:pt x="1436" y="2383"/>
                </a:moveTo>
                <a:cubicBezTo>
                  <a:pt x="370" y="2383"/>
                  <a:pt x="370" y="2383"/>
                  <a:pt x="370" y="2383"/>
                </a:cubicBezTo>
                <a:cubicBezTo>
                  <a:pt x="370" y="2291"/>
                  <a:pt x="370" y="2291"/>
                  <a:pt x="370" y="2291"/>
                </a:cubicBezTo>
                <a:cubicBezTo>
                  <a:pt x="1436" y="2291"/>
                  <a:pt x="1436" y="2291"/>
                  <a:pt x="1436" y="2291"/>
                </a:cubicBezTo>
                <a:lnTo>
                  <a:pt x="1436" y="2383"/>
                </a:lnTo>
                <a:close/>
                <a:moveTo>
                  <a:pt x="1436" y="2059"/>
                </a:moveTo>
                <a:cubicBezTo>
                  <a:pt x="370" y="2059"/>
                  <a:pt x="370" y="2059"/>
                  <a:pt x="370" y="2059"/>
                </a:cubicBezTo>
                <a:cubicBezTo>
                  <a:pt x="370" y="1967"/>
                  <a:pt x="370" y="1967"/>
                  <a:pt x="370" y="1967"/>
                </a:cubicBezTo>
                <a:cubicBezTo>
                  <a:pt x="1436" y="1967"/>
                  <a:pt x="1436" y="1967"/>
                  <a:pt x="1436" y="1967"/>
                </a:cubicBezTo>
                <a:lnTo>
                  <a:pt x="1436" y="2059"/>
                </a:lnTo>
                <a:close/>
              </a:path>
            </a:pathLst>
          </a:custGeom>
          <a:solidFill>
            <a:schemeClr val="accent6">
              <a:lumMod val="75000"/>
            </a:schemeClr>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solidFill>
                <a:srgbClr val="58595B"/>
              </a:solidFill>
              <a:latin typeface="Calibri Regular"/>
            </a:endParaRPr>
          </a:p>
        </p:txBody>
      </p:sp>
      <p:sp>
        <p:nvSpPr>
          <p:cNvPr id="12" name="Slide Number Placeholder 5">
            <a:extLst>
              <a:ext uri="{FF2B5EF4-FFF2-40B4-BE49-F238E27FC236}">
                <a16:creationId xmlns:a16="http://schemas.microsoft.com/office/drawing/2014/main" xmlns="" id="{BF12FBD4-44BE-1546-ADF2-8F5C3CBDFCE9}"/>
              </a:ext>
            </a:extLst>
          </p:cNvPr>
          <p:cNvSpPr>
            <a:spLocks noGrp="1"/>
          </p:cNvSpPr>
          <p:nvPr>
            <p:ph type="sldNum" sz="quarter" idx="4"/>
          </p:nvPr>
        </p:nvSpPr>
        <p:spPr>
          <a:xfrm>
            <a:off x="8493154" y="4917186"/>
            <a:ext cx="250100" cy="137160"/>
          </a:xfrm>
          <a:prstGeom prst="rect">
            <a:avLst/>
          </a:prstGeom>
        </p:spPr>
        <p:txBody>
          <a:bodyPr vert="horz" wrap="none" lIns="0" tIns="0" rIns="0" bIns="0" rtlCol="0" anchor="ctr" anchorCtr="0">
            <a:noAutofit/>
          </a:bodyPr>
          <a:lstStyle>
            <a:lvl1pPr algn="r">
              <a:defRPr sz="638">
                <a:solidFill>
                  <a:schemeClr val="tx1"/>
                </a:solidFill>
              </a:defRPr>
            </a:lvl1pPr>
          </a:lstStyle>
          <a:p>
            <a:fld id="{C51EAA63-D034-42AE-91FA-B13B9518C7BE}" type="slidenum">
              <a:rPr lang="en-US" smtClean="0">
                <a:solidFill>
                  <a:srgbClr val="58595B"/>
                </a:solidFill>
              </a:rPr>
              <a:pPr/>
              <a:t>29</a:t>
            </a:fld>
            <a:endParaRPr lang="en-US" dirty="0">
              <a:solidFill>
                <a:srgbClr val="58595B"/>
              </a:solidFill>
            </a:endParaRPr>
          </a:p>
        </p:txBody>
      </p:sp>
    </p:spTree>
    <p:extLst>
      <p:ext uri="{BB962C8B-B14F-4D97-AF65-F5344CB8AC3E}">
        <p14:creationId xmlns:p14="http://schemas.microsoft.com/office/powerpoint/2010/main" val="269064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1" descr="7302080_l.jpg"/>
          <p:cNvPicPr>
            <a:picLocks noChangeAspect="1"/>
          </p:cNvPicPr>
          <p:nvPr/>
        </p:nvPicPr>
        <p:blipFill>
          <a:blip r:embed="rId3" cstate="print"/>
          <a:srcRect t="9951" b="9951"/>
          <a:stretch>
            <a:fillRect/>
          </a:stretch>
        </p:blipFill>
        <p:spPr>
          <a:xfrm>
            <a:off x="1961099" y="242369"/>
            <a:ext cx="5586527" cy="4900462"/>
          </a:xfrm>
          <a:prstGeom prst="rect">
            <a:avLst/>
          </a:prstGeom>
        </p:spPr>
      </p:pic>
    </p:spTree>
    <p:extLst>
      <p:ext uri="{BB962C8B-B14F-4D97-AF65-F5344CB8AC3E}">
        <p14:creationId xmlns:p14="http://schemas.microsoft.com/office/powerpoint/2010/main" val="202285460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3059" name="Shape 129"/>
          <p:cNvSpPr>
            <a:spLocks noGrp="1" noChangeArrowheads="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cs typeface="Arial" panose="020B0604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Arial" panose="020B0604020202020204" pitchFamily="34" charset="0"/>
                <a:cs typeface="Arial" panose="020B0604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Arial" panose="020B0604020202020204" pitchFamily="34" charset="0"/>
                <a:cs typeface="Arial" panose="020B0604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fontAlgn="base">
              <a:lnSpc>
                <a:spcPct val="100000"/>
              </a:lnSpc>
              <a:spcBef>
                <a:spcPct val="0"/>
              </a:spcBef>
              <a:spcAft>
                <a:spcPct val="0"/>
              </a:spcAft>
              <a:buFontTx/>
              <a:buNone/>
            </a:pPr>
            <a:fld id="{70BFC6A8-C251-4AD7-9EE7-5A4C77F1FA58}" type="slidenum">
              <a:rPr lang="en-US" altLang="en-US" sz="750">
                <a:solidFill>
                  <a:srgbClr val="53585F"/>
                </a:solidFill>
                <a:latin typeface="Lato Regular"/>
                <a:cs typeface="Lato Regular"/>
              </a:rPr>
              <a:pPr fontAlgn="base">
                <a:lnSpc>
                  <a:spcPct val="100000"/>
                </a:lnSpc>
                <a:spcBef>
                  <a:spcPct val="0"/>
                </a:spcBef>
                <a:spcAft>
                  <a:spcPct val="0"/>
                </a:spcAft>
                <a:buFontTx/>
                <a:buNone/>
              </a:pPr>
              <a:t>30</a:t>
            </a:fld>
            <a:endParaRPr lang="en-US" altLang="en-US" sz="750">
              <a:solidFill>
                <a:srgbClr val="53585F"/>
              </a:solidFill>
              <a:latin typeface="Lato Regular"/>
              <a:cs typeface="Lato Regular"/>
            </a:endParaRPr>
          </a:p>
        </p:txBody>
      </p:sp>
      <p:sp>
        <p:nvSpPr>
          <p:cNvPr id="18" name="Shape 504">
            <a:extLst>
              <a:ext uri="{FF2B5EF4-FFF2-40B4-BE49-F238E27FC236}">
                <a16:creationId xmlns:a16="http://schemas.microsoft.com/office/drawing/2014/main" xmlns="" id="{838B78DF-CE0B-0A43-B7B7-4CFC1E46F1DC}"/>
              </a:ext>
            </a:extLst>
          </p:cNvPr>
          <p:cNvSpPr>
            <a:spLocks noChangeArrowheads="1"/>
          </p:cNvSpPr>
          <p:nvPr/>
        </p:nvSpPr>
        <p:spPr bwMode="auto">
          <a:xfrm>
            <a:off x="-8335" y="0"/>
            <a:ext cx="5266135" cy="5143500"/>
          </a:xfrm>
          <a:prstGeom prst="rect">
            <a:avLst/>
          </a:prstGeom>
          <a:solidFill>
            <a:schemeClr val="accent5">
              <a:alpha val="94000"/>
            </a:schemeClr>
          </a:solidFill>
          <a:ln>
            <a:noFill/>
          </a:ln>
        </p:spPr>
        <p:txBody>
          <a:bodyPr lIns="19050" tIns="19050" rIns="19050" bIns="19050" anchor="ctr"/>
          <a:lstStyle/>
          <a:p>
            <a:pPr algn="ctr">
              <a:defRPr/>
            </a:pPr>
            <a:endParaRPr lang="en-US" altLang="en-US" sz="1200" dirty="0">
              <a:solidFill>
                <a:srgbClr val="FFFFFF"/>
              </a:solidFill>
              <a:latin typeface="Lato Regular" pitchFamily="34" charset="0"/>
              <a:sym typeface="Lato Regular" pitchFamily="34" charset="0"/>
            </a:endParaRPr>
          </a:p>
        </p:txBody>
      </p:sp>
      <p:grpSp>
        <p:nvGrpSpPr>
          <p:cNvPr id="813061" name="Group 1"/>
          <p:cNvGrpSpPr>
            <a:grpSpLocks/>
          </p:cNvGrpSpPr>
          <p:nvPr/>
        </p:nvGrpSpPr>
        <p:grpSpPr bwMode="auto">
          <a:xfrm>
            <a:off x="4414838" y="1726406"/>
            <a:ext cx="1688306" cy="1690688"/>
            <a:chOff x="6877050" y="2301875"/>
            <a:chExt cx="2251075" cy="2254250"/>
          </a:xfrm>
        </p:grpSpPr>
        <p:sp>
          <p:nvSpPr>
            <p:cNvPr id="813067" name="Shape 508"/>
            <p:cNvSpPr>
              <a:spLocks/>
            </p:cNvSpPr>
            <p:nvPr/>
          </p:nvSpPr>
          <p:spPr bwMode="auto">
            <a:xfrm>
              <a:off x="6877050" y="2301875"/>
              <a:ext cx="1127125" cy="2254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21600"/>
                  </a:lnTo>
                  <a:lnTo>
                    <a:pt x="21600" y="17004"/>
                  </a:lnTo>
                  <a:lnTo>
                    <a:pt x="21600" y="0"/>
                  </a:lnTo>
                  <a:close/>
                </a:path>
              </a:pathLst>
            </a:custGeom>
            <a:solidFill>
              <a:srgbClr val="FFFFFF">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zh-CN" sz="1200">
                  <a:solidFill>
                    <a:srgbClr val="FFFFFF"/>
                  </a:solidFill>
                  <a:latin typeface="Lato Regular"/>
                  <a:ea typeface="SimSun" panose="02010600030101010101" pitchFamily="2" charset="-122"/>
                  <a:sym typeface="Lato Regular"/>
                </a:rPr>
                <a:t>    </a:t>
              </a:r>
            </a:p>
          </p:txBody>
        </p:sp>
        <p:sp>
          <p:nvSpPr>
            <p:cNvPr id="813068" name="Shape 509"/>
            <p:cNvSpPr>
              <a:spLocks/>
            </p:cNvSpPr>
            <p:nvPr/>
          </p:nvSpPr>
          <p:spPr bwMode="auto">
            <a:xfrm flipH="1">
              <a:off x="8001000" y="2301875"/>
              <a:ext cx="1127125" cy="225425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extrusionOk="0">
                  <a:moveTo>
                    <a:pt x="21600" y="0"/>
                  </a:moveTo>
                  <a:lnTo>
                    <a:pt x="0" y="21600"/>
                  </a:lnTo>
                  <a:lnTo>
                    <a:pt x="21600" y="17004"/>
                  </a:lnTo>
                  <a:lnTo>
                    <a:pt x="21600" y="0"/>
                  </a:lnTo>
                  <a:close/>
                </a:path>
              </a:pathLst>
            </a:custGeom>
            <a:solidFill>
              <a:srgbClr val="FFC00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9050" tIns="19050" rIns="19050" bIns="1905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r>
                <a:rPr lang="en-US" altLang="zh-CN" sz="1200">
                  <a:solidFill>
                    <a:srgbClr val="FFFFFF"/>
                  </a:solidFill>
                  <a:latin typeface="Lato Regular"/>
                  <a:ea typeface="SimSun" panose="02010600030101010101" pitchFamily="2" charset="-122"/>
                  <a:sym typeface="Lato Regular"/>
                </a:rPr>
                <a:t>    </a:t>
              </a:r>
            </a:p>
          </p:txBody>
        </p:sp>
      </p:grpSp>
      <p:sp>
        <p:nvSpPr>
          <p:cNvPr id="813062" name="Shape 26"/>
          <p:cNvSpPr>
            <a:spLocks noChangeShapeType="1"/>
          </p:cNvSpPr>
          <p:nvPr/>
        </p:nvSpPr>
        <p:spPr bwMode="auto">
          <a:xfrm flipV="1">
            <a:off x="426244" y="906066"/>
            <a:ext cx="0" cy="4237434"/>
          </a:xfrm>
          <a:prstGeom prst="line">
            <a:avLst/>
          </a:prstGeom>
          <a:noFill/>
          <a:ln w="12700">
            <a:solidFill>
              <a:srgbClr val="FFC000"/>
            </a:solidFill>
            <a:miter lim="400000"/>
            <a:headEnd/>
            <a:tailEnd/>
          </a:ln>
          <a:extLst>
            <a:ext uri="{909E8E84-426E-40DD-AFC4-6F175D3DCCD1}">
              <a14:hiddenFill xmlns:a14="http://schemas.microsoft.com/office/drawing/2010/main">
                <a:noFill/>
              </a14:hiddenFill>
            </a:ext>
          </a:extLst>
        </p:spPr>
        <p:txBody>
          <a:bodyPr lIns="19050" tIns="19050" rIns="19050" bIns="19050" anchor="ctr"/>
          <a:lstStyle/>
          <a:p>
            <a:endParaRPr lang="en-US" sz="1013">
              <a:solidFill>
                <a:prstClr val="black"/>
              </a:solidFill>
            </a:endParaRPr>
          </a:p>
        </p:txBody>
      </p:sp>
      <p:sp>
        <p:nvSpPr>
          <p:cNvPr id="813063" name="Shape 29"/>
          <p:cNvSpPr>
            <a:spLocks noChangeArrowheads="1"/>
          </p:cNvSpPr>
          <p:nvPr/>
        </p:nvSpPr>
        <p:spPr bwMode="auto">
          <a:xfrm>
            <a:off x="400051" y="853679"/>
            <a:ext cx="69056" cy="69056"/>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lIns="19050" tIns="19050" rIns="19050" bIns="19050" anchor="ct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gn="ctr">
              <a:lnSpc>
                <a:spcPct val="100000"/>
              </a:lnSpc>
              <a:spcBef>
                <a:spcPct val="0"/>
              </a:spcBef>
              <a:buFontTx/>
              <a:buNone/>
            </a:pPr>
            <a:endParaRPr lang="en-US" altLang="en-US" sz="1200">
              <a:solidFill>
                <a:srgbClr val="FFFFFF"/>
              </a:solidFill>
              <a:latin typeface="Lato Regular"/>
              <a:sym typeface="Lato Regular"/>
            </a:endParaRPr>
          </a:p>
        </p:txBody>
      </p:sp>
      <p:grpSp>
        <p:nvGrpSpPr>
          <p:cNvPr id="813064" name="Group 1"/>
          <p:cNvGrpSpPr>
            <a:grpSpLocks/>
          </p:cNvGrpSpPr>
          <p:nvPr/>
        </p:nvGrpSpPr>
        <p:grpSpPr bwMode="auto">
          <a:xfrm>
            <a:off x="655216" y="778802"/>
            <a:ext cx="4218013" cy="4252360"/>
            <a:chOff x="873620" y="1284591"/>
            <a:chExt cx="5624018" cy="5669564"/>
          </a:xfrm>
        </p:grpSpPr>
        <p:sp>
          <p:nvSpPr>
            <p:cNvPr id="813065" name="Shape 136"/>
            <p:cNvSpPr>
              <a:spLocks noChangeArrowheads="1"/>
            </p:cNvSpPr>
            <p:nvPr/>
          </p:nvSpPr>
          <p:spPr bwMode="auto">
            <a:xfrm>
              <a:off x="958363" y="2566823"/>
              <a:ext cx="5539275" cy="4387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0" tIns="19050" rIns="19050" bIns="19050">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2550"/>
                </a:spcBef>
                <a:buFont typeface="Arial" panose="020B0604020202020204" pitchFamily="34" charset="0"/>
                <a:buNone/>
              </a:pPr>
              <a:r>
                <a:rPr lang="en-US" altLang="en-US" sz="2100" b="1">
                  <a:solidFill>
                    <a:srgbClr val="FFC000"/>
                  </a:solidFill>
                  <a:ea typeface="Lato Light"/>
                  <a:cs typeface="Lato Light"/>
                  <a:sym typeface="Lato Light"/>
                </a:rPr>
                <a:t>TRUST</a:t>
              </a:r>
              <a:r>
                <a:rPr lang="en-US" altLang="en-US" sz="2100">
                  <a:solidFill>
                    <a:prstClr val="white"/>
                  </a:solidFill>
                  <a:ea typeface="Lato Light"/>
                  <a:cs typeface="Lato Light"/>
                  <a:sym typeface="Lato Light"/>
                </a:rPr>
                <a:t/>
              </a:r>
              <a:br>
                <a:rPr lang="en-US" altLang="en-US" sz="2100">
                  <a:solidFill>
                    <a:prstClr val="white"/>
                  </a:solidFill>
                  <a:ea typeface="Lato Light"/>
                  <a:cs typeface="Lato Light"/>
                  <a:sym typeface="Lato Light"/>
                </a:rPr>
              </a:br>
              <a:r>
                <a:rPr lang="en-US" altLang="en-US" sz="2100">
                  <a:solidFill>
                    <a:prstClr val="white"/>
                  </a:solidFill>
                  <a:ea typeface="Lato Light"/>
                  <a:cs typeface="Lato Light"/>
                  <a:sym typeface="Lato Light"/>
                </a:rPr>
                <a:t>Build on your expertise.</a:t>
              </a:r>
            </a:p>
            <a:p>
              <a:pPr>
                <a:lnSpc>
                  <a:spcPct val="100000"/>
                </a:lnSpc>
                <a:spcBef>
                  <a:spcPts val="2550"/>
                </a:spcBef>
                <a:buFont typeface="Arial" panose="020B0604020202020204" pitchFamily="34" charset="0"/>
                <a:buNone/>
              </a:pPr>
              <a:r>
                <a:rPr lang="en-US" altLang="en-US" sz="2100" b="1">
                  <a:solidFill>
                    <a:srgbClr val="FFC000"/>
                  </a:solidFill>
                  <a:ea typeface="Lato Light"/>
                  <a:cs typeface="Lato Light"/>
                  <a:sym typeface="Lato Light"/>
                </a:rPr>
                <a:t>TALENT</a:t>
              </a:r>
              <a:r>
                <a:rPr lang="en-US" altLang="en-US" sz="2100">
                  <a:solidFill>
                    <a:prstClr val="white"/>
                  </a:solidFill>
                  <a:ea typeface="Lato Light"/>
                  <a:cs typeface="Lato Light"/>
                  <a:sym typeface="Lato Light"/>
                </a:rPr>
                <a:t/>
              </a:r>
              <a:br>
                <a:rPr lang="en-US" altLang="en-US" sz="2100">
                  <a:solidFill>
                    <a:prstClr val="white"/>
                  </a:solidFill>
                  <a:ea typeface="Lato Light"/>
                  <a:cs typeface="Lato Light"/>
                  <a:sym typeface="Lato Light"/>
                </a:rPr>
              </a:br>
              <a:r>
                <a:rPr lang="en-US" altLang="en-US" sz="2100">
                  <a:solidFill>
                    <a:prstClr val="white"/>
                  </a:solidFill>
                  <a:ea typeface="Lato Light"/>
                  <a:cs typeface="Lato Light"/>
                  <a:sym typeface="Lato Light"/>
                </a:rPr>
                <a:t>Think broader.</a:t>
              </a:r>
            </a:p>
            <a:p>
              <a:pPr>
                <a:lnSpc>
                  <a:spcPct val="100000"/>
                </a:lnSpc>
                <a:spcBef>
                  <a:spcPts val="2550"/>
                </a:spcBef>
                <a:buFont typeface="Arial" panose="020B0604020202020204" pitchFamily="34" charset="0"/>
                <a:buNone/>
              </a:pPr>
              <a:r>
                <a:rPr lang="en-US" altLang="en-US" sz="2100" b="1">
                  <a:solidFill>
                    <a:srgbClr val="FFC000"/>
                  </a:solidFill>
                  <a:ea typeface="Lato Light"/>
                  <a:cs typeface="Lato Light"/>
                  <a:sym typeface="Lato Light"/>
                </a:rPr>
                <a:t>TECHNOLOGY</a:t>
              </a:r>
              <a:r>
                <a:rPr lang="en-US" altLang="en-US" sz="2100" b="1">
                  <a:solidFill>
                    <a:prstClr val="white"/>
                  </a:solidFill>
                  <a:ea typeface="Lato Light"/>
                  <a:cs typeface="Lato Light"/>
                  <a:sym typeface="Lato Light"/>
                </a:rPr>
                <a:t/>
              </a:r>
              <a:br>
                <a:rPr lang="en-US" altLang="en-US" sz="2100" b="1">
                  <a:solidFill>
                    <a:prstClr val="white"/>
                  </a:solidFill>
                  <a:ea typeface="Lato Light"/>
                  <a:cs typeface="Lato Light"/>
                  <a:sym typeface="Lato Light"/>
                </a:rPr>
              </a:br>
              <a:r>
                <a:rPr lang="en-US" altLang="en-US" sz="2100">
                  <a:solidFill>
                    <a:prstClr val="white"/>
                  </a:solidFill>
                  <a:ea typeface="Lato Light"/>
                  <a:cs typeface="Lato Light"/>
                  <a:sym typeface="Lato Light"/>
                </a:rPr>
                <a:t>Master it before it masters you.</a:t>
              </a:r>
            </a:p>
            <a:p>
              <a:pPr>
                <a:lnSpc>
                  <a:spcPct val="100000"/>
                </a:lnSpc>
                <a:spcBef>
                  <a:spcPct val="0"/>
                </a:spcBef>
                <a:buFontTx/>
                <a:buNone/>
              </a:pPr>
              <a:endParaRPr lang="en-US" altLang="en-US" sz="2100" b="1">
                <a:solidFill>
                  <a:srgbClr val="FFC000"/>
                </a:solidFill>
                <a:ea typeface="Lato Light"/>
                <a:cs typeface="Lato Light"/>
                <a:sym typeface="Lato Light"/>
              </a:endParaRPr>
            </a:p>
            <a:p>
              <a:pPr>
                <a:lnSpc>
                  <a:spcPct val="100000"/>
                </a:lnSpc>
                <a:spcBef>
                  <a:spcPct val="0"/>
                </a:spcBef>
                <a:buFont typeface="Arial" panose="020B0604020202020204" pitchFamily="34" charset="0"/>
                <a:buNone/>
              </a:pPr>
              <a:endParaRPr lang="en-US" altLang="en-US" sz="2100" b="1">
                <a:solidFill>
                  <a:srgbClr val="FFC000"/>
                </a:solidFill>
                <a:ea typeface="Lato Light"/>
                <a:cs typeface="Lato Light"/>
                <a:sym typeface="Lato Light"/>
              </a:endParaRPr>
            </a:p>
          </p:txBody>
        </p:sp>
        <p:sp>
          <p:nvSpPr>
            <p:cNvPr id="12" name="Shape 115">
              <a:extLst>
                <a:ext uri="{FF2B5EF4-FFF2-40B4-BE49-F238E27FC236}">
                  <a16:creationId xmlns:a16="http://schemas.microsoft.com/office/drawing/2014/main" xmlns="" id="{D7A65168-2C3D-4B7D-90DF-27BD99C20F39}"/>
                </a:ext>
              </a:extLst>
            </p:cNvPr>
            <p:cNvSpPr/>
            <p:nvPr/>
          </p:nvSpPr>
          <p:spPr bwMode="auto">
            <a:xfrm>
              <a:off x="873620" y="1284591"/>
              <a:ext cx="4821835" cy="882255"/>
            </a:xfrm>
            <a:prstGeom prst="rect">
              <a:avLst/>
            </a:prstGeom>
            <a:ln w="12700">
              <a:miter lim="400000"/>
            </a:ln>
            <a:extLst>
              <a:ext uri="{C572A759-6A51-4108-AA02-DFA0A04FC94B}"/>
            </a:extLst>
          </p:spPr>
          <p:txBody>
            <a:bodyPr wrap="none" lIns="19050" tIns="19050" rIns="19050" bIns="19050" anchor="ctr">
              <a:spAutoFit/>
            </a:bodyPr>
            <a:lstStyle>
              <a:lvl1pPr>
                <a:defRPr sz="12000" cap="all" spc="959">
                  <a:solidFill>
                    <a:srgbClr val="FFFFFF"/>
                  </a:solidFill>
                  <a:latin typeface="Lato Bold"/>
                  <a:ea typeface="Lato Bold"/>
                  <a:cs typeface="Lato Bold"/>
                  <a:sym typeface="Lato Bold"/>
                </a:defRPr>
              </a:lvl1pPr>
            </a:lstStyle>
            <a:p>
              <a:pPr algn="ctr">
                <a:defRPr/>
              </a:pPr>
              <a:r>
                <a:rPr lang="en-US" sz="4050" b="1" kern="0" spc="0" dirty="0">
                  <a:latin typeface="Arial" panose="020B0604020202020204" pitchFamily="34" charset="0"/>
                  <a:cs typeface="Arial" panose="020B0604020202020204" pitchFamily="34" charset="0"/>
                </a:rPr>
                <a:t>Take A step.</a:t>
              </a:r>
              <a:endParaRPr sz="4050" b="1" kern="0" spc="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51581415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4837973"/>
            <a:ext cx="2242595" cy="138499"/>
          </a:xfrm>
          <a:prstGeom prst="rect">
            <a:avLst/>
          </a:prstGeom>
        </p:spPr>
        <p:txBody>
          <a:bodyPr vert="horz" lIns="0" tIns="0" rIns="0" bIns="0" rtlCol="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000" dirty="0">
                <a:solidFill>
                  <a:prstClr val="black"/>
                </a:solidFill>
              </a:rPr>
              <a:t>Source: World Economic Forum</a:t>
            </a:r>
          </a:p>
        </p:txBody>
      </p:sp>
      <p:sp>
        <p:nvSpPr>
          <p:cNvPr id="37" name="Rectangle 36"/>
          <p:cNvSpPr/>
          <p:nvPr/>
        </p:nvSpPr>
        <p:spPr>
          <a:xfrm>
            <a:off x="289698" y="2118026"/>
            <a:ext cx="2710999" cy="584775"/>
          </a:xfrm>
          <a:prstGeom prst="rect">
            <a:avLst/>
          </a:prstGeom>
        </p:spPr>
        <p:txBody>
          <a:bodyPr wrap="none">
            <a:spAutoFit/>
          </a:bodyPr>
          <a:lstStyle/>
          <a:p>
            <a:pPr defTabSz="457200"/>
            <a:r>
              <a:rPr lang="en-US" sz="3200" b="1" dirty="0">
                <a:solidFill>
                  <a:prstClr val="black"/>
                </a:solidFill>
                <a:ea typeface="Roboto Bk" pitchFamily="2" charset="0"/>
              </a:rPr>
              <a:t>skills in 2020</a:t>
            </a:r>
          </a:p>
        </p:txBody>
      </p:sp>
      <p:sp>
        <p:nvSpPr>
          <p:cNvPr id="38" name="Rectangle 37"/>
          <p:cNvSpPr/>
          <p:nvPr/>
        </p:nvSpPr>
        <p:spPr>
          <a:xfrm>
            <a:off x="63839" y="-172093"/>
            <a:ext cx="1703815" cy="2862322"/>
          </a:xfrm>
          <a:prstGeom prst="rect">
            <a:avLst/>
          </a:prstGeom>
        </p:spPr>
        <p:txBody>
          <a:bodyPr wrap="square">
            <a:spAutoFit/>
          </a:bodyPr>
          <a:lstStyle/>
          <a:p>
            <a:pPr defTabSz="457200"/>
            <a:r>
              <a:rPr lang="en-US" sz="18000" spc="-300" dirty="0">
                <a:solidFill>
                  <a:prstClr val="black"/>
                </a:solidFill>
                <a:ea typeface="Roboto Bk" pitchFamily="2" charset="0"/>
              </a:rPr>
              <a:t>1</a:t>
            </a:r>
          </a:p>
        </p:txBody>
      </p:sp>
      <p:sp>
        <p:nvSpPr>
          <p:cNvPr id="2" name="Rectangle 1"/>
          <p:cNvSpPr/>
          <p:nvPr/>
        </p:nvSpPr>
        <p:spPr>
          <a:xfrm>
            <a:off x="613787" y="1566975"/>
            <a:ext cx="724494" cy="406265"/>
          </a:xfrm>
          <a:prstGeom prst="rect">
            <a:avLst/>
          </a:prstGeom>
          <a:solidFill>
            <a:schemeClr val="accent3"/>
          </a:solidFill>
        </p:spPr>
        <p:txBody>
          <a:bodyPr wrap="none" tIns="18288" bIns="18288" anchor="ctr" anchorCtr="0">
            <a:spAutoFit/>
          </a:bodyPr>
          <a:lstStyle/>
          <a:p>
            <a:pPr algn="ctr" defTabSz="457200"/>
            <a:r>
              <a:rPr lang="en-US" sz="2400" b="1" dirty="0">
                <a:solidFill>
                  <a:prstClr val="white"/>
                </a:solidFill>
                <a:ea typeface="Roboto Bk" pitchFamily="2" charset="0"/>
              </a:rPr>
              <a:t>Top</a:t>
            </a:r>
          </a:p>
        </p:txBody>
      </p:sp>
      <p:sp>
        <p:nvSpPr>
          <p:cNvPr id="35" name="Rectangle 34"/>
          <p:cNvSpPr/>
          <p:nvPr/>
        </p:nvSpPr>
        <p:spPr>
          <a:xfrm>
            <a:off x="297318" y="2653163"/>
            <a:ext cx="4572000" cy="369332"/>
          </a:xfrm>
          <a:prstGeom prst="rect">
            <a:avLst/>
          </a:prstGeom>
        </p:spPr>
        <p:txBody>
          <a:bodyPr>
            <a:spAutoFit/>
          </a:bodyPr>
          <a:lstStyle/>
          <a:p>
            <a:pPr defTabSz="457200"/>
            <a:r>
              <a:rPr lang="en-US" sz="1800" dirty="0">
                <a:solidFill>
                  <a:prstClr val="black"/>
                </a:solidFill>
                <a:ea typeface="Roboto Black" charset="0"/>
                <a:cs typeface="Roboto Black" charset="0"/>
              </a:rPr>
              <a:t>New skill sets </a:t>
            </a:r>
            <a:r>
              <a:rPr lang="en-US" sz="1800" dirty="0">
                <a:solidFill>
                  <a:prstClr val="black"/>
                </a:solidFill>
                <a:ea typeface="Roboto Light" panose="02000000000000000000" pitchFamily="2" charset="0"/>
              </a:rPr>
              <a:t>will be needed </a:t>
            </a:r>
            <a:endParaRPr lang="en-US" sz="1800" dirty="0">
              <a:solidFill>
                <a:prstClr val="black"/>
              </a:solidFill>
              <a:ea typeface="Roboto Bk" pitchFamily="2" charset="0"/>
            </a:endParaRPr>
          </a:p>
        </p:txBody>
      </p:sp>
      <p:sp>
        <p:nvSpPr>
          <p:cNvPr id="449" name="Rectangle 448"/>
          <p:cNvSpPr/>
          <p:nvPr/>
        </p:nvSpPr>
        <p:spPr>
          <a:xfrm>
            <a:off x="1118670" y="-172093"/>
            <a:ext cx="1370199" cy="2862322"/>
          </a:xfrm>
          <a:prstGeom prst="rect">
            <a:avLst/>
          </a:prstGeom>
        </p:spPr>
        <p:txBody>
          <a:bodyPr wrap="square">
            <a:spAutoFit/>
          </a:bodyPr>
          <a:lstStyle/>
          <a:p>
            <a:pPr defTabSz="457200"/>
            <a:r>
              <a:rPr lang="en-US" sz="18000" spc="-300" dirty="0">
                <a:solidFill>
                  <a:prstClr val="black"/>
                </a:solidFill>
                <a:ea typeface="Roboto Bk" pitchFamily="2" charset="0"/>
              </a:rPr>
              <a:t>0</a:t>
            </a:r>
          </a:p>
        </p:txBody>
      </p:sp>
      <p:sp>
        <p:nvSpPr>
          <p:cNvPr id="309" name="Rectangle 308"/>
          <p:cNvSpPr/>
          <p:nvPr/>
        </p:nvSpPr>
        <p:spPr>
          <a:xfrm>
            <a:off x="5040813" y="437964"/>
            <a:ext cx="3039797" cy="400110"/>
          </a:xfrm>
          <a:prstGeom prst="rect">
            <a:avLst/>
          </a:prstGeom>
        </p:spPr>
        <p:txBody>
          <a:bodyPr wrap="square">
            <a:spAutoFit/>
          </a:bodyPr>
          <a:lstStyle/>
          <a:p>
            <a:pPr defTabSz="457200"/>
            <a:r>
              <a:rPr lang="en-US" sz="2000" dirty="0">
                <a:solidFill>
                  <a:prstClr val="black"/>
                </a:solidFill>
              </a:rPr>
              <a:t>Complex problem solving</a:t>
            </a:r>
          </a:p>
        </p:txBody>
      </p:sp>
      <p:sp>
        <p:nvSpPr>
          <p:cNvPr id="310" name="Oval 309"/>
          <p:cNvSpPr/>
          <p:nvPr/>
        </p:nvSpPr>
        <p:spPr>
          <a:xfrm>
            <a:off x="3642705" y="466531"/>
            <a:ext cx="342977" cy="34297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1</a:t>
            </a:r>
          </a:p>
        </p:txBody>
      </p:sp>
      <p:cxnSp>
        <p:nvCxnSpPr>
          <p:cNvPr id="312" name="Straight Connector 311"/>
          <p:cNvCxnSpPr>
            <a:cxnSpLocks/>
          </p:cNvCxnSpPr>
          <p:nvPr/>
        </p:nvCxnSpPr>
        <p:spPr>
          <a:xfrm>
            <a:off x="4211048" y="638019"/>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4876938" y="609880"/>
            <a:ext cx="56279" cy="5627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sp>
        <p:nvSpPr>
          <p:cNvPr id="333" name="Rectangle 332"/>
          <p:cNvSpPr/>
          <p:nvPr/>
        </p:nvSpPr>
        <p:spPr>
          <a:xfrm>
            <a:off x="5040813" y="854870"/>
            <a:ext cx="3039797" cy="400110"/>
          </a:xfrm>
          <a:prstGeom prst="rect">
            <a:avLst/>
          </a:prstGeom>
        </p:spPr>
        <p:txBody>
          <a:bodyPr wrap="square">
            <a:spAutoFit/>
          </a:bodyPr>
          <a:lstStyle/>
          <a:p>
            <a:pPr defTabSz="457200">
              <a:spcBef>
                <a:spcPts val="600"/>
              </a:spcBef>
            </a:pPr>
            <a:r>
              <a:rPr lang="en-US" sz="2000" dirty="0">
                <a:solidFill>
                  <a:prstClr val="black"/>
                </a:solidFill>
              </a:rPr>
              <a:t>Critical thinking</a:t>
            </a:r>
          </a:p>
        </p:txBody>
      </p:sp>
      <p:sp>
        <p:nvSpPr>
          <p:cNvPr id="334" name="Oval 333"/>
          <p:cNvSpPr/>
          <p:nvPr/>
        </p:nvSpPr>
        <p:spPr>
          <a:xfrm>
            <a:off x="3642705" y="883437"/>
            <a:ext cx="342977" cy="34297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2</a:t>
            </a:r>
          </a:p>
        </p:txBody>
      </p:sp>
      <p:cxnSp>
        <p:nvCxnSpPr>
          <p:cNvPr id="336" name="Straight Connector 335"/>
          <p:cNvCxnSpPr>
            <a:cxnSpLocks/>
          </p:cNvCxnSpPr>
          <p:nvPr/>
        </p:nvCxnSpPr>
        <p:spPr>
          <a:xfrm>
            <a:off x="4211048" y="1054925"/>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0" name="Oval 449"/>
          <p:cNvSpPr/>
          <p:nvPr/>
        </p:nvSpPr>
        <p:spPr>
          <a:xfrm>
            <a:off x="4876938" y="1026786"/>
            <a:ext cx="56279" cy="562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sp>
        <p:nvSpPr>
          <p:cNvPr id="345" name="Rectangle 344"/>
          <p:cNvSpPr/>
          <p:nvPr/>
        </p:nvSpPr>
        <p:spPr>
          <a:xfrm>
            <a:off x="5040813" y="1271776"/>
            <a:ext cx="3039797" cy="400110"/>
          </a:xfrm>
          <a:prstGeom prst="rect">
            <a:avLst/>
          </a:prstGeom>
        </p:spPr>
        <p:txBody>
          <a:bodyPr wrap="square">
            <a:spAutoFit/>
          </a:bodyPr>
          <a:lstStyle/>
          <a:p>
            <a:pPr defTabSz="457200">
              <a:spcBef>
                <a:spcPts val="600"/>
              </a:spcBef>
            </a:pPr>
            <a:r>
              <a:rPr lang="en-US" sz="2000" dirty="0">
                <a:solidFill>
                  <a:prstClr val="black"/>
                </a:solidFill>
              </a:rPr>
              <a:t>Creativity</a:t>
            </a:r>
          </a:p>
        </p:txBody>
      </p:sp>
      <p:sp>
        <p:nvSpPr>
          <p:cNvPr id="346" name="Oval 345"/>
          <p:cNvSpPr/>
          <p:nvPr/>
        </p:nvSpPr>
        <p:spPr>
          <a:xfrm>
            <a:off x="3642705" y="1300343"/>
            <a:ext cx="342977" cy="342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3</a:t>
            </a:r>
          </a:p>
        </p:txBody>
      </p:sp>
      <p:cxnSp>
        <p:nvCxnSpPr>
          <p:cNvPr id="348" name="Straight Connector 347"/>
          <p:cNvCxnSpPr>
            <a:cxnSpLocks/>
          </p:cNvCxnSpPr>
          <p:nvPr/>
        </p:nvCxnSpPr>
        <p:spPr>
          <a:xfrm>
            <a:off x="4211048" y="1471831"/>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1" name="Oval 450"/>
          <p:cNvSpPr/>
          <p:nvPr/>
        </p:nvSpPr>
        <p:spPr>
          <a:xfrm>
            <a:off x="4876938" y="1443692"/>
            <a:ext cx="56279" cy="5627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sp>
        <p:nvSpPr>
          <p:cNvPr id="357" name="Rectangle 356"/>
          <p:cNvSpPr/>
          <p:nvPr/>
        </p:nvSpPr>
        <p:spPr>
          <a:xfrm>
            <a:off x="5040813" y="1688682"/>
            <a:ext cx="3039797" cy="400110"/>
          </a:xfrm>
          <a:prstGeom prst="rect">
            <a:avLst/>
          </a:prstGeom>
        </p:spPr>
        <p:txBody>
          <a:bodyPr wrap="square">
            <a:spAutoFit/>
          </a:bodyPr>
          <a:lstStyle/>
          <a:p>
            <a:pPr defTabSz="457200">
              <a:spcBef>
                <a:spcPts val="600"/>
              </a:spcBef>
            </a:pPr>
            <a:r>
              <a:rPr lang="en-US" sz="2000" dirty="0">
                <a:solidFill>
                  <a:prstClr val="black"/>
                </a:solidFill>
              </a:rPr>
              <a:t>People management</a:t>
            </a:r>
          </a:p>
        </p:txBody>
      </p:sp>
      <p:sp>
        <p:nvSpPr>
          <p:cNvPr id="358" name="Oval 357"/>
          <p:cNvSpPr/>
          <p:nvPr/>
        </p:nvSpPr>
        <p:spPr>
          <a:xfrm>
            <a:off x="3642705" y="1717249"/>
            <a:ext cx="342977" cy="34297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4</a:t>
            </a:r>
          </a:p>
        </p:txBody>
      </p:sp>
      <p:cxnSp>
        <p:nvCxnSpPr>
          <p:cNvPr id="360" name="Straight Connector 359"/>
          <p:cNvCxnSpPr>
            <a:cxnSpLocks/>
          </p:cNvCxnSpPr>
          <p:nvPr/>
        </p:nvCxnSpPr>
        <p:spPr>
          <a:xfrm>
            <a:off x="4211048" y="1888737"/>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2" name="Oval 451"/>
          <p:cNvSpPr/>
          <p:nvPr/>
        </p:nvSpPr>
        <p:spPr>
          <a:xfrm>
            <a:off x="4876938" y="1860598"/>
            <a:ext cx="56279" cy="5627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sp>
        <p:nvSpPr>
          <p:cNvPr id="369" name="Rectangle 368"/>
          <p:cNvSpPr/>
          <p:nvPr/>
        </p:nvSpPr>
        <p:spPr>
          <a:xfrm>
            <a:off x="5040813" y="2105588"/>
            <a:ext cx="3039797" cy="400110"/>
          </a:xfrm>
          <a:prstGeom prst="rect">
            <a:avLst/>
          </a:prstGeom>
        </p:spPr>
        <p:txBody>
          <a:bodyPr wrap="square">
            <a:spAutoFit/>
          </a:bodyPr>
          <a:lstStyle/>
          <a:p>
            <a:pPr defTabSz="457200">
              <a:spcBef>
                <a:spcPts val="600"/>
              </a:spcBef>
            </a:pPr>
            <a:r>
              <a:rPr lang="en-US" sz="2000" dirty="0">
                <a:solidFill>
                  <a:prstClr val="black"/>
                </a:solidFill>
              </a:rPr>
              <a:t>Coordinating with others</a:t>
            </a:r>
          </a:p>
        </p:txBody>
      </p:sp>
      <p:sp>
        <p:nvSpPr>
          <p:cNvPr id="370" name="Oval 369"/>
          <p:cNvSpPr/>
          <p:nvPr/>
        </p:nvSpPr>
        <p:spPr>
          <a:xfrm>
            <a:off x="3642705" y="2134155"/>
            <a:ext cx="342977" cy="34297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5</a:t>
            </a:r>
          </a:p>
        </p:txBody>
      </p:sp>
      <p:cxnSp>
        <p:nvCxnSpPr>
          <p:cNvPr id="372" name="Straight Connector 371"/>
          <p:cNvCxnSpPr>
            <a:cxnSpLocks/>
          </p:cNvCxnSpPr>
          <p:nvPr/>
        </p:nvCxnSpPr>
        <p:spPr>
          <a:xfrm>
            <a:off x="4211048" y="2305643"/>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3" name="Oval 452"/>
          <p:cNvSpPr/>
          <p:nvPr/>
        </p:nvSpPr>
        <p:spPr>
          <a:xfrm>
            <a:off x="4876938" y="2277504"/>
            <a:ext cx="56279" cy="5627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nvGrpSpPr>
          <p:cNvPr id="3" name="Group 11"/>
          <p:cNvGrpSpPr/>
          <p:nvPr/>
        </p:nvGrpSpPr>
        <p:grpSpPr>
          <a:xfrm>
            <a:off x="3642705" y="2522494"/>
            <a:ext cx="4437905" cy="400110"/>
            <a:chOff x="3642705" y="2629174"/>
            <a:chExt cx="4437905" cy="400110"/>
          </a:xfrm>
        </p:grpSpPr>
        <p:sp>
          <p:nvSpPr>
            <p:cNvPr id="381" name="Rectangle 380"/>
            <p:cNvSpPr/>
            <p:nvPr/>
          </p:nvSpPr>
          <p:spPr>
            <a:xfrm>
              <a:off x="5040813" y="2629174"/>
              <a:ext cx="3039797" cy="400110"/>
            </a:xfrm>
            <a:prstGeom prst="rect">
              <a:avLst/>
            </a:prstGeom>
          </p:spPr>
          <p:txBody>
            <a:bodyPr wrap="square">
              <a:spAutoFit/>
            </a:bodyPr>
            <a:lstStyle/>
            <a:p>
              <a:pPr defTabSz="457200">
                <a:spcBef>
                  <a:spcPts val="600"/>
                </a:spcBef>
              </a:pPr>
              <a:r>
                <a:rPr lang="en-US" sz="2000" dirty="0">
                  <a:solidFill>
                    <a:prstClr val="black"/>
                  </a:solidFill>
                </a:rPr>
                <a:t>Emotional intelligence</a:t>
              </a:r>
            </a:p>
          </p:txBody>
        </p:sp>
        <p:sp>
          <p:nvSpPr>
            <p:cNvPr id="382" name="Oval 381"/>
            <p:cNvSpPr/>
            <p:nvPr/>
          </p:nvSpPr>
          <p:spPr>
            <a:xfrm>
              <a:off x="3642705" y="2657741"/>
              <a:ext cx="342977" cy="34297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6</a:t>
              </a:r>
            </a:p>
          </p:txBody>
        </p:sp>
        <p:cxnSp>
          <p:nvCxnSpPr>
            <p:cNvPr id="384" name="Straight Connector 383"/>
            <p:cNvCxnSpPr>
              <a:cxnSpLocks/>
            </p:cNvCxnSpPr>
            <p:nvPr/>
          </p:nvCxnSpPr>
          <p:spPr>
            <a:xfrm>
              <a:off x="4211048" y="2829229"/>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4" name="Oval 453"/>
            <p:cNvSpPr/>
            <p:nvPr/>
          </p:nvSpPr>
          <p:spPr>
            <a:xfrm>
              <a:off x="4876938" y="2801090"/>
              <a:ext cx="56279" cy="562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grpSp>
        <p:nvGrpSpPr>
          <p:cNvPr id="4" name="Group 12"/>
          <p:cNvGrpSpPr/>
          <p:nvPr/>
        </p:nvGrpSpPr>
        <p:grpSpPr>
          <a:xfrm>
            <a:off x="3642705" y="2939400"/>
            <a:ext cx="5235190" cy="400110"/>
            <a:chOff x="3642705" y="3046080"/>
            <a:chExt cx="5235190" cy="400110"/>
          </a:xfrm>
        </p:grpSpPr>
        <p:sp>
          <p:nvSpPr>
            <p:cNvPr id="393" name="Rectangle 392"/>
            <p:cNvSpPr/>
            <p:nvPr/>
          </p:nvSpPr>
          <p:spPr>
            <a:xfrm>
              <a:off x="5040812" y="3046080"/>
              <a:ext cx="3837083" cy="400110"/>
            </a:xfrm>
            <a:prstGeom prst="rect">
              <a:avLst/>
            </a:prstGeom>
          </p:spPr>
          <p:txBody>
            <a:bodyPr wrap="square">
              <a:spAutoFit/>
            </a:bodyPr>
            <a:lstStyle/>
            <a:p>
              <a:pPr defTabSz="457200">
                <a:spcBef>
                  <a:spcPts val="600"/>
                </a:spcBef>
              </a:pPr>
              <a:r>
                <a:rPr lang="en-US" sz="2000" dirty="0">
                  <a:solidFill>
                    <a:prstClr val="black"/>
                  </a:solidFill>
                </a:rPr>
                <a:t>Judgment and decision making</a:t>
              </a:r>
            </a:p>
          </p:txBody>
        </p:sp>
        <p:sp>
          <p:nvSpPr>
            <p:cNvPr id="394" name="Oval 393"/>
            <p:cNvSpPr/>
            <p:nvPr/>
          </p:nvSpPr>
          <p:spPr>
            <a:xfrm>
              <a:off x="3642705" y="3074647"/>
              <a:ext cx="342977" cy="342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7</a:t>
              </a:r>
            </a:p>
          </p:txBody>
        </p:sp>
        <p:cxnSp>
          <p:nvCxnSpPr>
            <p:cNvPr id="396" name="Straight Connector 395"/>
            <p:cNvCxnSpPr>
              <a:cxnSpLocks/>
            </p:cNvCxnSpPr>
            <p:nvPr/>
          </p:nvCxnSpPr>
          <p:spPr>
            <a:xfrm>
              <a:off x="4211048" y="3246135"/>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5" name="Oval 454"/>
            <p:cNvSpPr/>
            <p:nvPr/>
          </p:nvSpPr>
          <p:spPr>
            <a:xfrm>
              <a:off x="4876938" y="3217996"/>
              <a:ext cx="56279" cy="5627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grpSp>
        <p:nvGrpSpPr>
          <p:cNvPr id="5" name="Group 13"/>
          <p:cNvGrpSpPr/>
          <p:nvPr/>
        </p:nvGrpSpPr>
        <p:grpSpPr>
          <a:xfrm>
            <a:off x="3642705" y="3356306"/>
            <a:ext cx="4437905" cy="400110"/>
            <a:chOff x="3642705" y="3462986"/>
            <a:chExt cx="4437905" cy="400110"/>
          </a:xfrm>
        </p:grpSpPr>
        <p:sp>
          <p:nvSpPr>
            <p:cNvPr id="405" name="Rectangle 404"/>
            <p:cNvSpPr/>
            <p:nvPr/>
          </p:nvSpPr>
          <p:spPr>
            <a:xfrm>
              <a:off x="5040813" y="3462986"/>
              <a:ext cx="3039797" cy="400110"/>
            </a:xfrm>
            <a:prstGeom prst="rect">
              <a:avLst/>
            </a:prstGeom>
          </p:spPr>
          <p:txBody>
            <a:bodyPr wrap="square">
              <a:spAutoFit/>
            </a:bodyPr>
            <a:lstStyle/>
            <a:p>
              <a:pPr defTabSz="457200">
                <a:spcBef>
                  <a:spcPts val="600"/>
                </a:spcBef>
              </a:pPr>
              <a:r>
                <a:rPr lang="en-US" sz="2000" dirty="0">
                  <a:solidFill>
                    <a:prstClr val="black"/>
                  </a:solidFill>
                </a:rPr>
                <a:t>Service orientation</a:t>
              </a:r>
            </a:p>
          </p:txBody>
        </p:sp>
        <p:sp>
          <p:nvSpPr>
            <p:cNvPr id="406" name="Oval 405"/>
            <p:cNvSpPr/>
            <p:nvPr/>
          </p:nvSpPr>
          <p:spPr>
            <a:xfrm>
              <a:off x="3642705" y="3491553"/>
              <a:ext cx="342977" cy="34297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8</a:t>
              </a:r>
            </a:p>
          </p:txBody>
        </p:sp>
        <p:cxnSp>
          <p:nvCxnSpPr>
            <p:cNvPr id="408" name="Straight Connector 407"/>
            <p:cNvCxnSpPr>
              <a:cxnSpLocks/>
            </p:cNvCxnSpPr>
            <p:nvPr/>
          </p:nvCxnSpPr>
          <p:spPr>
            <a:xfrm>
              <a:off x="4211048" y="3663041"/>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6" name="Oval 455"/>
            <p:cNvSpPr/>
            <p:nvPr/>
          </p:nvSpPr>
          <p:spPr>
            <a:xfrm>
              <a:off x="4876938" y="3634902"/>
              <a:ext cx="56279" cy="56279"/>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grpSp>
        <p:nvGrpSpPr>
          <p:cNvPr id="7" name="Group 14"/>
          <p:cNvGrpSpPr/>
          <p:nvPr/>
        </p:nvGrpSpPr>
        <p:grpSpPr>
          <a:xfrm>
            <a:off x="3642705" y="3773212"/>
            <a:ext cx="4437905" cy="400110"/>
            <a:chOff x="3642705" y="3879892"/>
            <a:chExt cx="4437905" cy="400110"/>
          </a:xfrm>
        </p:grpSpPr>
        <p:sp>
          <p:nvSpPr>
            <p:cNvPr id="417" name="Rectangle 416"/>
            <p:cNvSpPr/>
            <p:nvPr/>
          </p:nvSpPr>
          <p:spPr>
            <a:xfrm>
              <a:off x="5040813" y="3879892"/>
              <a:ext cx="3039797" cy="400110"/>
            </a:xfrm>
            <a:prstGeom prst="rect">
              <a:avLst/>
            </a:prstGeom>
          </p:spPr>
          <p:txBody>
            <a:bodyPr wrap="square">
              <a:spAutoFit/>
            </a:bodyPr>
            <a:lstStyle/>
            <a:p>
              <a:pPr defTabSz="457200">
                <a:spcBef>
                  <a:spcPts val="600"/>
                </a:spcBef>
              </a:pPr>
              <a:r>
                <a:rPr lang="en-US" sz="2000" dirty="0">
                  <a:solidFill>
                    <a:prstClr val="black"/>
                  </a:solidFill>
                </a:rPr>
                <a:t>Negotiation</a:t>
              </a:r>
            </a:p>
          </p:txBody>
        </p:sp>
        <p:sp>
          <p:nvSpPr>
            <p:cNvPr id="418" name="Oval 417"/>
            <p:cNvSpPr/>
            <p:nvPr/>
          </p:nvSpPr>
          <p:spPr>
            <a:xfrm>
              <a:off x="3642705" y="3908459"/>
              <a:ext cx="342977" cy="34297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9</a:t>
              </a:r>
            </a:p>
          </p:txBody>
        </p:sp>
        <p:cxnSp>
          <p:nvCxnSpPr>
            <p:cNvPr id="420" name="Straight Connector 419"/>
            <p:cNvCxnSpPr>
              <a:cxnSpLocks/>
            </p:cNvCxnSpPr>
            <p:nvPr/>
          </p:nvCxnSpPr>
          <p:spPr>
            <a:xfrm>
              <a:off x="4211048" y="4079947"/>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7" name="Oval 456"/>
            <p:cNvSpPr/>
            <p:nvPr/>
          </p:nvSpPr>
          <p:spPr>
            <a:xfrm>
              <a:off x="4876938" y="4051808"/>
              <a:ext cx="56279" cy="56279"/>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grpSp>
        <p:nvGrpSpPr>
          <p:cNvPr id="8" name="Group 15"/>
          <p:cNvGrpSpPr/>
          <p:nvPr/>
        </p:nvGrpSpPr>
        <p:grpSpPr>
          <a:xfrm>
            <a:off x="3642705" y="4190115"/>
            <a:ext cx="4437905" cy="400110"/>
            <a:chOff x="3642705" y="4296795"/>
            <a:chExt cx="4437905" cy="400110"/>
          </a:xfrm>
        </p:grpSpPr>
        <p:sp>
          <p:nvSpPr>
            <p:cNvPr id="429" name="Rectangle 428"/>
            <p:cNvSpPr/>
            <p:nvPr/>
          </p:nvSpPr>
          <p:spPr>
            <a:xfrm>
              <a:off x="5040813" y="4296795"/>
              <a:ext cx="3039797" cy="400110"/>
            </a:xfrm>
            <a:prstGeom prst="rect">
              <a:avLst/>
            </a:prstGeom>
          </p:spPr>
          <p:txBody>
            <a:bodyPr wrap="square">
              <a:spAutoFit/>
            </a:bodyPr>
            <a:lstStyle/>
            <a:p>
              <a:pPr defTabSz="457200">
                <a:spcBef>
                  <a:spcPts val="600"/>
                </a:spcBef>
              </a:pPr>
              <a:r>
                <a:rPr lang="en-US" sz="2000" dirty="0">
                  <a:solidFill>
                    <a:prstClr val="black"/>
                  </a:solidFill>
                </a:rPr>
                <a:t>Cognitive flexibility</a:t>
              </a:r>
            </a:p>
          </p:txBody>
        </p:sp>
        <p:sp>
          <p:nvSpPr>
            <p:cNvPr id="430" name="Oval 429"/>
            <p:cNvSpPr/>
            <p:nvPr/>
          </p:nvSpPr>
          <p:spPr>
            <a:xfrm>
              <a:off x="3642705" y="4325362"/>
              <a:ext cx="342977" cy="342977"/>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457200"/>
              <a:r>
                <a:rPr lang="en-US" sz="2000" b="1" dirty="0">
                  <a:solidFill>
                    <a:prstClr val="white"/>
                  </a:solidFill>
                </a:rPr>
                <a:t>10</a:t>
              </a:r>
            </a:p>
          </p:txBody>
        </p:sp>
        <p:cxnSp>
          <p:nvCxnSpPr>
            <p:cNvPr id="432" name="Straight Connector 431"/>
            <p:cNvCxnSpPr>
              <a:cxnSpLocks/>
            </p:cNvCxnSpPr>
            <p:nvPr/>
          </p:nvCxnSpPr>
          <p:spPr>
            <a:xfrm>
              <a:off x="4211048" y="4496850"/>
              <a:ext cx="604399" cy="0"/>
            </a:xfrm>
            <a:prstGeom prst="line">
              <a:avLst/>
            </a:prstGeom>
            <a:ln w="12700" cap="rnd">
              <a:solidFill>
                <a:schemeClr val="bg2"/>
              </a:solidFill>
              <a:prstDash val="sysDot"/>
              <a:tailEnd type="none" w="med" len="sm"/>
            </a:ln>
            <a:effectLst/>
          </p:spPr>
          <p:style>
            <a:lnRef idx="2">
              <a:schemeClr val="accent1"/>
            </a:lnRef>
            <a:fillRef idx="0">
              <a:schemeClr val="accent1"/>
            </a:fillRef>
            <a:effectRef idx="1">
              <a:schemeClr val="accent1"/>
            </a:effectRef>
            <a:fontRef idx="minor">
              <a:schemeClr val="tx1"/>
            </a:fontRef>
          </p:style>
        </p:cxnSp>
        <p:sp>
          <p:nvSpPr>
            <p:cNvPr id="458" name="Oval 457"/>
            <p:cNvSpPr/>
            <p:nvPr/>
          </p:nvSpPr>
          <p:spPr>
            <a:xfrm>
              <a:off x="4876938" y="4468711"/>
              <a:ext cx="56279" cy="56279"/>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sz="2000">
                <a:solidFill>
                  <a:prstClr val="white"/>
                </a:solidFill>
              </a:endParaRPr>
            </a:p>
          </p:txBody>
        </p:sp>
      </p:grpSp>
    </p:spTree>
    <p:extLst>
      <p:ext uri="{BB962C8B-B14F-4D97-AF65-F5344CB8AC3E}">
        <p14:creationId xmlns:p14="http://schemas.microsoft.com/office/powerpoint/2010/main" val="28087984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p:cNvSpPr txBox="1">
            <a:spLocks/>
          </p:cNvSpPr>
          <p:nvPr/>
        </p:nvSpPr>
        <p:spPr>
          <a:xfrm>
            <a:off x="1264722" y="3253014"/>
            <a:ext cx="7879278" cy="1516740"/>
          </a:xfrm>
          <a:prstGeom prst="rect">
            <a:avLst/>
          </a:prstGeom>
        </p:spPr>
        <p:txBody>
          <a:bodyPr vert="horz" lIns="0" tIns="0" rIns="0" bIns="0" rtlCol="0">
            <a:noAutofit/>
          </a:bodyPr>
          <a:lstStyle>
            <a:lvl1pPr marL="0" indent="0" algn="l" defTabSz="457200" rtl="0" eaLnBrk="1" latinLnBrk="0" hangingPunct="1">
              <a:lnSpc>
                <a:spcPct val="125000"/>
              </a:lnSpc>
              <a:spcBef>
                <a:spcPts val="1000"/>
              </a:spcBef>
              <a:buFont typeface="Arial"/>
              <a:buNone/>
              <a:defRPr sz="2800" kern="1200">
                <a:solidFill>
                  <a:schemeClr val="tx1"/>
                </a:solidFill>
                <a:latin typeface="+mn-lt"/>
                <a:ea typeface="+mn-ea"/>
                <a:cs typeface="+mn-cs"/>
              </a:defRPr>
            </a:lvl1pPr>
            <a:lvl2pPr marL="368300" indent="-254000" algn="l" defTabSz="457200" rtl="0" eaLnBrk="1" latinLnBrk="0" hangingPunct="1">
              <a:lnSpc>
                <a:spcPct val="125000"/>
              </a:lnSpc>
              <a:spcBef>
                <a:spcPts val="500"/>
              </a:spcBef>
              <a:buClr>
                <a:schemeClr val="accent2"/>
              </a:buClr>
              <a:buFont typeface="Arial"/>
              <a:buChar char="•"/>
              <a:defRPr sz="2600" kern="1200">
                <a:solidFill>
                  <a:schemeClr val="tx1"/>
                </a:solidFill>
                <a:latin typeface="+mn-lt"/>
                <a:ea typeface="+mn-ea"/>
                <a:cs typeface="+mn-cs"/>
              </a:defRPr>
            </a:lvl2pPr>
            <a:lvl3pPr marL="757238" indent="-298450" algn="l" defTabSz="457200" rtl="0" eaLnBrk="1" latinLnBrk="0" hangingPunct="1">
              <a:lnSpc>
                <a:spcPct val="125000"/>
              </a:lnSpc>
              <a:spcBef>
                <a:spcPts val="200"/>
              </a:spcBef>
              <a:buClr>
                <a:schemeClr val="accent2"/>
              </a:buClr>
              <a:buFont typeface="Arial"/>
              <a:buChar char="–"/>
              <a:defRPr sz="2400" kern="1200">
                <a:solidFill>
                  <a:schemeClr val="tx1"/>
                </a:solidFill>
                <a:latin typeface="+mn-lt"/>
                <a:ea typeface="+mn-ea"/>
                <a:cs typeface="+mn-cs"/>
              </a:defRPr>
            </a:lvl3pPr>
            <a:lvl4pPr marL="1054100" indent="-228600" algn="l" defTabSz="457200" rtl="0" eaLnBrk="1" latinLnBrk="0" hangingPunct="1">
              <a:lnSpc>
                <a:spcPct val="125000"/>
              </a:lnSpc>
              <a:spcBef>
                <a:spcPts val="100"/>
              </a:spcBef>
              <a:buClr>
                <a:schemeClr val="accent2"/>
              </a:buClr>
              <a:buFont typeface="Arial"/>
              <a:buChar char="•"/>
              <a:defRPr sz="2200" kern="1200">
                <a:solidFill>
                  <a:schemeClr val="tx1"/>
                </a:solidFill>
                <a:latin typeface="+mn-lt"/>
                <a:ea typeface="+mn-ea"/>
                <a:cs typeface="+mn-cs"/>
              </a:defRPr>
            </a:lvl4pPr>
            <a:lvl5pPr marL="1419225" indent="-266700" algn="l" defTabSz="457200" rtl="0" eaLnBrk="1" latinLnBrk="0" hangingPunct="1">
              <a:lnSpc>
                <a:spcPct val="125000"/>
              </a:lnSpc>
              <a:spcBef>
                <a:spcPts val="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100000"/>
              </a:lnSpc>
              <a:defRPr/>
            </a:pPr>
            <a:r>
              <a:rPr lang="en-US" sz="2000" b="1" dirty="0">
                <a:solidFill>
                  <a:srgbClr val="672D89"/>
                </a:solidFill>
              </a:rPr>
              <a:t>For additional information on AICPA services or resources:</a:t>
            </a:r>
          </a:p>
          <a:p>
            <a:pPr algn="ctr">
              <a:lnSpc>
                <a:spcPct val="100000"/>
              </a:lnSpc>
              <a:defRPr/>
            </a:pPr>
            <a:r>
              <a:rPr lang="en-US" sz="2000" dirty="0">
                <a:solidFill>
                  <a:srgbClr val="000000"/>
                </a:solidFill>
              </a:rPr>
              <a:t>Email: service@aicpa.org</a:t>
            </a:r>
          </a:p>
          <a:p>
            <a:pPr algn="ctr">
              <a:lnSpc>
                <a:spcPct val="100000"/>
              </a:lnSpc>
              <a:defRPr/>
            </a:pPr>
            <a:r>
              <a:rPr lang="en-US" sz="2000" dirty="0">
                <a:solidFill>
                  <a:srgbClr val="000000"/>
                </a:solidFill>
              </a:rPr>
              <a:t>Phone: 888-777-7077</a:t>
            </a:r>
          </a:p>
        </p:txBody>
      </p:sp>
      <p:grpSp>
        <p:nvGrpSpPr>
          <p:cNvPr id="2" name="Group 21"/>
          <p:cNvGrpSpPr/>
          <p:nvPr/>
        </p:nvGrpSpPr>
        <p:grpSpPr>
          <a:xfrm>
            <a:off x="2202873" y="1128486"/>
            <a:ext cx="6725227" cy="1727200"/>
            <a:chOff x="1348922" y="690336"/>
            <a:chExt cx="6638133" cy="1727200"/>
          </a:xfrm>
        </p:grpSpPr>
        <p:sp>
          <p:nvSpPr>
            <p:cNvPr id="18" name="TextBox 17"/>
            <p:cNvSpPr txBox="1"/>
            <p:nvPr/>
          </p:nvSpPr>
          <p:spPr>
            <a:xfrm>
              <a:off x="3062477" y="690336"/>
              <a:ext cx="4924578" cy="1727200"/>
            </a:xfrm>
            <a:prstGeom prst="rect">
              <a:avLst/>
            </a:prstGeom>
            <a:noFill/>
          </p:spPr>
          <p:txBody>
            <a:bodyPr wrap="square" lIns="0" tIns="0" rIns="0" bIns="0" rtlCol="0">
              <a:noAutofit/>
            </a:bodyPr>
            <a:lstStyle/>
            <a:p>
              <a:pPr defTabSz="914400">
                <a:defRPr/>
              </a:pPr>
              <a:r>
                <a:rPr lang="en-US" sz="2400" b="1" kern="0" dirty="0">
                  <a:solidFill>
                    <a:srgbClr val="672D89"/>
                  </a:solidFill>
                </a:rPr>
                <a:t>Follow me on Twitter: </a:t>
              </a:r>
              <a:r>
                <a:rPr lang="en-US" sz="2000" kern="0" dirty="0" smtClean="0">
                  <a:solidFill>
                    <a:srgbClr val="000000"/>
                  </a:solidFill>
                </a:rPr>
                <a:t>@</a:t>
              </a:r>
              <a:r>
                <a:rPr lang="en-US" sz="2000" kern="0" dirty="0" err="1" smtClean="0">
                  <a:solidFill>
                    <a:srgbClr val="000000"/>
                  </a:solidFill>
                </a:rPr>
                <a:t>Kellison</a:t>
              </a:r>
              <a:r>
                <a:rPr lang="en-US" sz="2000" kern="0" dirty="0" smtClean="0">
                  <a:solidFill>
                    <a:srgbClr val="000000"/>
                  </a:solidFill>
                </a:rPr>
                <a:t>Taylor</a:t>
              </a:r>
              <a:endParaRPr lang="en-US" sz="2000" b="1" kern="0" dirty="0">
                <a:solidFill>
                  <a:srgbClr val="005799"/>
                </a:solidFill>
              </a:endParaRPr>
            </a:p>
            <a:p>
              <a:pPr defTabSz="914400">
                <a:defRPr/>
              </a:pPr>
              <a:endParaRPr lang="en-US" sz="2000" b="1" kern="0" dirty="0" smtClean="0">
                <a:solidFill>
                  <a:srgbClr val="672D89"/>
                </a:solidFill>
              </a:endParaRPr>
            </a:p>
            <a:p>
              <a:pPr defTabSz="914400">
                <a:defRPr/>
              </a:pPr>
              <a:r>
                <a:rPr lang="en-US" sz="1800" b="1" kern="0" dirty="0" smtClean="0">
                  <a:solidFill>
                    <a:srgbClr val="672D89"/>
                  </a:solidFill>
                </a:rPr>
                <a:t>Contact </a:t>
              </a:r>
              <a:r>
                <a:rPr lang="en-US" sz="1800" b="1" kern="0" dirty="0">
                  <a:solidFill>
                    <a:srgbClr val="672D89"/>
                  </a:solidFill>
                </a:rPr>
                <a:t>me:</a:t>
              </a:r>
            </a:p>
            <a:p>
              <a:pPr defTabSz="914400">
                <a:defRPr/>
              </a:pPr>
              <a:r>
                <a:rPr lang="en-US" sz="1800" b="1" kern="0" dirty="0" smtClean="0">
                  <a:solidFill>
                    <a:srgbClr val="672D89"/>
                  </a:solidFill>
                </a:rPr>
                <a:t>Email</a:t>
              </a:r>
              <a:r>
                <a:rPr lang="en-US" sz="1800" b="1" kern="0" dirty="0">
                  <a:solidFill>
                    <a:srgbClr val="672D89"/>
                  </a:solidFill>
                </a:rPr>
                <a:t>: </a:t>
              </a:r>
              <a:r>
                <a:rPr lang="en-US" sz="1800" kern="0" dirty="0" smtClean="0">
                  <a:solidFill>
                    <a:srgbClr val="000000"/>
                  </a:solidFill>
                </a:rPr>
                <a:t>Kimberly.Ellison-Taylor@aicpa-cima.com</a:t>
              </a:r>
              <a:r>
                <a:rPr lang="en-US" sz="1800" b="1" kern="0" dirty="0">
                  <a:solidFill>
                    <a:srgbClr val="005799"/>
                  </a:solidFill>
                </a:rPr>
                <a:t/>
              </a:r>
              <a:br>
                <a:rPr lang="en-US" sz="1800" b="1" kern="0" dirty="0">
                  <a:solidFill>
                    <a:srgbClr val="005799"/>
                  </a:solidFill>
                </a:rPr>
              </a:br>
              <a:r>
                <a:rPr lang="en-US" sz="1800" b="1" kern="0" dirty="0" smtClean="0">
                  <a:solidFill>
                    <a:srgbClr val="672D89"/>
                  </a:solidFill>
                </a:rPr>
                <a:t>Phone</a:t>
              </a:r>
              <a:r>
                <a:rPr lang="en-US" sz="1800" b="1" kern="0" dirty="0">
                  <a:solidFill>
                    <a:srgbClr val="672D89"/>
                  </a:solidFill>
                </a:rPr>
                <a:t>: </a:t>
              </a:r>
              <a:r>
                <a:rPr lang="en-US" sz="1800" kern="0" dirty="0" smtClean="0">
                  <a:solidFill>
                    <a:srgbClr val="000000"/>
                  </a:solidFill>
                </a:rPr>
                <a:t>410-299-0989</a:t>
              </a:r>
              <a:endParaRPr lang="en-US" sz="1800" b="1" kern="0" dirty="0">
                <a:solidFill>
                  <a:srgbClr val="005799"/>
                </a:solidFill>
              </a:endParaRPr>
            </a:p>
          </p:txBody>
        </p:sp>
        <p:sp>
          <p:nvSpPr>
            <p:cNvPr id="21" name="TextBox 20"/>
            <p:cNvSpPr txBox="1"/>
            <p:nvPr/>
          </p:nvSpPr>
          <p:spPr>
            <a:xfrm>
              <a:off x="1348922" y="1220605"/>
              <a:ext cx="1497261" cy="797810"/>
            </a:xfrm>
            <a:prstGeom prst="rect">
              <a:avLst/>
            </a:prstGeom>
            <a:noFill/>
          </p:spPr>
          <p:txBody>
            <a:bodyPr wrap="square" lIns="0" tIns="0" rIns="0" bIns="0" rtlCol="0">
              <a:noAutofit/>
            </a:bodyPr>
            <a:lstStyle/>
            <a:p>
              <a:pPr algn="ctr" defTabSz="914400">
                <a:defRPr/>
              </a:pPr>
              <a:r>
                <a:rPr lang="en-US" sz="1800" kern="0" dirty="0">
                  <a:solidFill>
                    <a:srgbClr val="FFFFFF"/>
                  </a:solidFill>
                </a:rPr>
                <a:t>Optional photo</a:t>
              </a:r>
            </a:p>
          </p:txBody>
        </p:sp>
      </p:grpSp>
      <p:pic>
        <p:nvPicPr>
          <p:cNvPr id="169988" name="Picture 4" descr="C:\Users\KELLISON\Desktop\160706_kimberly_ellison_taylor_2146.jpg"/>
          <p:cNvPicPr>
            <a:picLocks noChangeAspect="1" noChangeArrowheads="1"/>
          </p:cNvPicPr>
          <p:nvPr/>
        </p:nvPicPr>
        <p:blipFill>
          <a:blip r:embed="rId3"/>
          <a:srcRect/>
          <a:stretch>
            <a:fillRect/>
          </a:stretch>
        </p:blipFill>
        <p:spPr bwMode="auto">
          <a:xfrm>
            <a:off x="-1" y="0"/>
            <a:ext cx="3838697" cy="2559132"/>
          </a:xfrm>
          <a:prstGeom prst="rect">
            <a:avLst/>
          </a:prstGeom>
          <a:noFill/>
        </p:spPr>
      </p:pic>
    </p:spTree>
    <p:extLst>
      <p:ext uri="{BB962C8B-B14F-4D97-AF65-F5344CB8AC3E}">
        <p14:creationId xmlns:p14="http://schemas.microsoft.com/office/powerpoint/2010/main" val="3627604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986B2357-EEB4-4EE0-9311-FAE10ED1182B}"/>
              </a:ext>
            </a:extLst>
          </p:cNvPr>
          <p:cNvSpPr txBox="1"/>
          <p:nvPr/>
        </p:nvSpPr>
        <p:spPr>
          <a:xfrm>
            <a:off x="402337" y="320041"/>
            <a:ext cx="7850889" cy="584775"/>
          </a:xfrm>
          <a:prstGeom prst="rect">
            <a:avLst/>
          </a:prstGeom>
          <a:noFill/>
        </p:spPr>
        <p:txBody>
          <a:bodyPr wrap="square" rtlCol="0">
            <a:spAutoFit/>
          </a:bodyPr>
          <a:lstStyle/>
          <a:p>
            <a:pPr defTabSz="685766">
              <a:tabLst>
                <a:tab pos="5745956" algn="l"/>
              </a:tabLst>
            </a:pPr>
            <a:r>
              <a:rPr lang="en-US" sz="3200" b="1" dirty="0">
                <a:solidFill>
                  <a:srgbClr val="72246C"/>
                </a:solidFill>
                <a:latin typeface="Arial" panose="020B0604020202020204" pitchFamily="34" charset="0"/>
                <a:cs typeface="Arial" panose="020B0604020202020204" pitchFamily="34" charset="0"/>
              </a:rPr>
              <a:t>Tech-powered profession</a:t>
            </a:r>
          </a:p>
        </p:txBody>
      </p:sp>
      <p:sp>
        <p:nvSpPr>
          <p:cNvPr id="46" name="Text Placeholder 6">
            <a:extLst>
              <a:ext uri="{FF2B5EF4-FFF2-40B4-BE49-F238E27FC236}">
                <a16:creationId xmlns:a16="http://schemas.microsoft.com/office/drawing/2014/main" xmlns="" id="{537E1DDF-D15A-4AE8-8218-9B19F4B099AA}"/>
              </a:ext>
            </a:extLst>
          </p:cNvPr>
          <p:cNvSpPr txBox="1">
            <a:spLocks/>
          </p:cNvSpPr>
          <p:nvPr/>
        </p:nvSpPr>
        <p:spPr>
          <a:xfrm>
            <a:off x="2695840" y="4468941"/>
            <a:ext cx="1616579" cy="441468"/>
          </a:xfrm>
          <a:prstGeom prst="rect">
            <a:avLst/>
          </a:prstGeom>
        </p:spPr>
        <p:txBody>
          <a:bodyPr vert="horz" wrap="squar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Robotic process automation</a:t>
            </a:r>
          </a:p>
        </p:txBody>
      </p:sp>
      <p:sp>
        <p:nvSpPr>
          <p:cNvPr id="55" name="Text Placeholder 6">
            <a:extLst>
              <a:ext uri="{FF2B5EF4-FFF2-40B4-BE49-F238E27FC236}">
                <a16:creationId xmlns:a16="http://schemas.microsoft.com/office/drawing/2014/main" xmlns="" id="{39355E7F-9B97-488D-8972-E3715FAC7033}"/>
              </a:ext>
            </a:extLst>
          </p:cNvPr>
          <p:cNvSpPr txBox="1">
            <a:spLocks/>
          </p:cNvSpPr>
          <p:nvPr/>
        </p:nvSpPr>
        <p:spPr>
          <a:xfrm>
            <a:off x="2981161" y="2631462"/>
            <a:ext cx="1068607" cy="441468"/>
          </a:xfrm>
          <a:prstGeom prst="rect">
            <a:avLst/>
          </a:prstGeom>
        </p:spPr>
        <p:txBody>
          <a:bodyPr vert="horz" wrap="squar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Virtual assistants</a:t>
            </a:r>
          </a:p>
        </p:txBody>
      </p:sp>
      <p:pic>
        <p:nvPicPr>
          <p:cNvPr id="64" name="Picture 63">
            <a:extLst>
              <a:ext uri="{FF2B5EF4-FFF2-40B4-BE49-F238E27FC236}">
                <a16:creationId xmlns:a16="http://schemas.microsoft.com/office/drawing/2014/main" xmlns="" id="{B463DD62-ED6A-4C45-994E-56EA7E90EF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8201" y="1461267"/>
            <a:ext cx="1056876" cy="1054141"/>
          </a:xfrm>
          <a:prstGeom prst="ellipse">
            <a:avLst/>
          </a:prstGeom>
          <a:ln w="57150">
            <a:solidFill>
              <a:schemeClr val="accent5"/>
            </a:solidFill>
          </a:ln>
        </p:spPr>
      </p:pic>
      <p:pic>
        <p:nvPicPr>
          <p:cNvPr id="48" name="Picture 47">
            <a:extLst>
              <a:ext uri="{FF2B5EF4-FFF2-40B4-BE49-F238E27FC236}">
                <a16:creationId xmlns:a16="http://schemas.microsoft.com/office/drawing/2014/main" xmlns="" id="{882F6F02-A9D7-458A-8A32-8D37DDA77E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87026" y="3282311"/>
            <a:ext cx="1056876" cy="1056877"/>
          </a:xfrm>
          <a:prstGeom prst="ellipse">
            <a:avLst/>
          </a:prstGeom>
          <a:ln w="57150">
            <a:solidFill>
              <a:srgbClr val="00B0F0"/>
            </a:solidFill>
          </a:ln>
        </p:spPr>
      </p:pic>
      <p:sp>
        <p:nvSpPr>
          <p:cNvPr id="53" name="Text Placeholder 6">
            <a:extLst>
              <a:ext uri="{FF2B5EF4-FFF2-40B4-BE49-F238E27FC236}">
                <a16:creationId xmlns:a16="http://schemas.microsoft.com/office/drawing/2014/main" xmlns="" id="{76619028-3F7E-4907-991F-DE48A1CF21EF}"/>
              </a:ext>
            </a:extLst>
          </p:cNvPr>
          <p:cNvSpPr txBox="1">
            <a:spLocks/>
          </p:cNvSpPr>
          <p:nvPr/>
        </p:nvSpPr>
        <p:spPr>
          <a:xfrm>
            <a:off x="1000170" y="2631462"/>
            <a:ext cx="941605" cy="441468"/>
          </a:xfrm>
          <a:prstGeom prst="rect">
            <a:avLst/>
          </a:prstGeom>
        </p:spPr>
        <p:txBody>
          <a:bodyPr vert="horz" wrap="non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Cloud </a:t>
            </a:r>
            <a:br>
              <a:rPr lang="en-US" sz="1500" dirty="0">
                <a:solidFill>
                  <a:prstClr val="black"/>
                </a:solidFill>
                <a:latin typeface="Arial" panose="020B0604020202020204" pitchFamily="34" charset="0"/>
                <a:ea typeface="Roboto" charset="0"/>
                <a:cs typeface="Arial" panose="020B0604020202020204" pitchFamily="34" charset="0"/>
              </a:rPr>
            </a:br>
            <a:r>
              <a:rPr lang="en-US" sz="1500" dirty="0">
                <a:solidFill>
                  <a:prstClr val="black"/>
                </a:solidFill>
                <a:latin typeface="Arial" panose="020B0604020202020204" pitchFamily="34" charset="0"/>
                <a:ea typeface="Roboto" charset="0"/>
                <a:cs typeface="Arial" panose="020B0604020202020204" pitchFamily="34" charset="0"/>
              </a:rPr>
              <a:t>computing</a:t>
            </a:r>
          </a:p>
        </p:txBody>
      </p:sp>
      <p:pic>
        <p:nvPicPr>
          <p:cNvPr id="65" name="Picture 64">
            <a:extLst>
              <a:ext uri="{FF2B5EF4-FFF2-40B4-BE49-F238E27FC236}">
                <a16:creationId xmlns:a16="http://schemas.microsoft.com/office/drawing/2014/main" xmlns="" id="{1B109205-65EF-BA4D-A258-E7C7C36EE66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1455" y="1461277"/>
            <a:ext cx="1056876" cy="1054127"/>
          </a:xfrm>
          <a:prstGeom prst="ellipse">
            <a:avLst/>
          </a:prstGeom>
          <a:ln w="57150">
            <a:solidFill>
              <a:schemeClr val="accent3"/>
            </a:solidFill>
          </a:ln>
        </p:spPr>
      </p:pic>
      <p:pic>
        <p:nvPicPr>
          <p:cNvPr id="43" name="Picture 42">
            <a:extLst>
              <a:ext uri="{FF2B5EF4-FFF2-40B4-BE49-F238E27FC236}">
                <a16:creationId xmlns:a16="http://schemas.microsoft.com/office/drawing/2014/main" xmlns="" id="{3724BF9F-A074-472D-86BB-C62B2AEB85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42534" y="3282311"/>
            <a:ext cx="1056876" cy="1056877"/>
          </a:xfrm>
          <a:prstGeom prst="ellipse">
            <a:avLst/>
          </a:prstGeom>
          <a:ln w="57150">
            <a:solidFill>
              <a:srgbClr val="FFC000"/>
            </a:solidFill>
          </a:ln>
        </p:spPr>
      </p:pic>
      <p:sp>
        <p:nvSpPr>
          <p:cNvPr id="54" name="Text Placeholder 6">
            <a:extLst>
              <a:ext uri="{FF2B5EF4-FFF2-40B4-BE49-F238E27FC236}">
                <a16:creationId xmlns:a16="http://schemas.microsoft.com/office/drawing/2014/main" xmlns="" id="{85187F76-8D07-4921-8FE4-AF58C50E6EF2}"/>
              </a:ext>
            </a:extLst>
          </p:cNvPr>
          <p:cNvSpPr txBox="1">
            <a:spLocks/>
          </p:cNvSpPr>
          <p:nvPr/>
        </p:nvSpPr>
        <p:spPr>
          <a:xfrm>
            <a:off x="877540" y="4468940"/>
            <a:ext cx="1186864" cy="487634"/>
          </a:xfrm>
          <a:prstGeom prst="rect">
            <a:avLst/>
          </a:prstGeom>
        </p:spPr>
        <p:txBody>
          <a:bodyPr vert="horz" wrap="non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lnSpc>
                <a:spcPct val="100000"/>
              </a:lnSpc>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Big data and </a:t>
            </a:r>
            <a:br>
              <a:rPr lang="en-US" sz="1500" dirty="0">
                <a:solidFill>
                  <a:prstClr val="black"/>
                </a:solidFill>
                <a:latin typeface="Arial" panose="020B0604020202020204" pitchFamily="34" charset="0"/>
                <a:ea typeface="Roboto" charset="0"/>
                <a:cs typeface="Arial" panose="020B0604020202020204" pitchFamily="34" charset="0"/>
              </a:rPr>
            </a:br>
            <a:r>
              <a:rPr lang="en-US" sz="1500" dirty="0">
                <a:solidFill>
                  <a:prstClr val="black"/>
                </a:solidFill>
                <a:latin typeface="Arial" panose="020B0604020202020204" pitchFamily="34" charset="0"/>
                <a:ea typeface="Roboto" charset="0"/>
                <a:cs typeface="Arial" panose="020B0604020202020204" pitchFamily="34" charset="0"/>
              </a:rPr>
              <a:t>analytics</a:t>
            </a:r>
          </a:p>
        </p:txBody>
      </p:sp>
      <p:sp>
        <p:nvSpPr>
          <p:cNvPr id="24" name="Text Placeholder 6">
            <a:extLst>
              <a:ext uri="{FF2B5EF4-FFF2-40B4-BE49-F238E27FC236}">
                <a16:creationId xmlns:a16="http://schemas.microsoft.com/office/drawing/2014/main" xmlns="" id="{BECD8069-07CB-4696-A3E5-6695ACD20603}"/>
              </a:ext>
            </a:extLst>
          </p:cNvPr>
          <p:cNvSpPr txBox="1">
            <a:spLocks/>
          </p:cNvSpPr>
          <p:nvPr/>
        </p:nvSpPr>
        <p:spPr>
          <a:xfrm>
            <a:off x="4986890" y="2631462"/>
            <a:ext cx="1018550" cy="441468"/>
          </a:xfrm>
          <a:prstGeom prst="rect">
            <a:avLst/>
          </a:prstGeom>
        </p:spPr>
        <p:txBody>
          <a:bodyPr vert="horz" wrap="non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Artificial </a:t>
            </a:r>
            <a:br>
              <a:rPr lang="en-US" sz="1500" dirty="0">
                <a:solidFill>
                  <a:prstClr val="black"/>
                </a:solidFill>
                <a:latin typeface="Arial" panose="020B0604020202020204" pitchFamily="34" charset="0"/>
                <a:ea typeface="Roboto" charset="0"/>
                <a:cs typeface="Arial" panose="020B0604020202020204" pitchFamily="34" charset="0"/>
              </a:rPr>
            </a:br>
            <a:r>
              <a:rPr lang="en-US" sz="1500" dirty="0">
                <a:solidFill>
                  <a:prstClr val="black"/>
                </a:solidFill>
                <a:latin typeface="Arial" panose="020B0604020202020204" pitchFamily="34" charset="0"/>
                <a:ea typeface="Roboto" charset="0"/>
                <a:cs typeface="Arial" panose="020B0604020202020204" pitchFamily="34" charset="0"/>
              </a:rPr>
              <a:t>intelligence</a:t>
            </a:r>
          </a:p>
        </p:txBody>
      </p:sp>
      <p:pic>
        <p:nvPicPr>
          <p:cNvPr id="26" name="Picture 25">
            <a:extLst>
              <a:ext uri="{FF2B5EF4-FFF2-40B4-BE49-F238E27FC236}">
                <a16:creationId xmlns:a16="http://schemas.microsoft.com/office/drawing/2014/main" xmlns="" id="{CF4C1C4E-9FC4-4D54-8441-B31413E97D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67726" y="1458201"/>
            <a:ext cx="1056876" cy="1056877"/>
          </a:xfrm>
          <a:prstGeom prst="ellipse">
            <a:avLst/>
          </a:prstGeom>
          <a:ln w="57150">
            <a:solidFill>
              <a:srgbClr val="FFB625"/>
            </a:solidFill>
          </a:ln>
        </p:spPr>
      </p:pic>
      <p:sp>
        <p:nvSpPr>
          <p:cNvPr id="41" name="Text Placeholder 6">
            <a:extLst>
              <a:ext uri="{FF2B5EF4-FFF2-40B4-BE49-F238E27FC236}">
                <a16:creationId xmlns:a16="http://schemas.microsoft.com/office/drawing/2014/main" xmlns="" id="{C8CE80CC-1A0D-41AC-BE08-8B38281A70A4}"/>
              </a:ext>
            </a:extLst>
          </p:cNvPr>
          <p:cNvSpPr txBox="1">
            <a:spLocks/>
          </p:cNvSpPr>
          <p:nvPr/>
        </p:nvSpPr>
        <p:spPr>
          <a:xfrm>
            <a:off x="5003721" y="4468940"/>
            <a:ext cx="984886" cy="233718"/>
          </a:xfrm>
          <a:prstGeom prst="rect">
            <a:avLst/>
          </a:prstGeom>
        </p:spPr>
        <p:txBody>
          <a:bodyPr vert="horz" wrap="non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Blockchain</a:t>
            </a:r>
          </a:p>
        </p:txBody>
      </p:sp>
      <p:sp>
        <p:nvSpPr>
          <p:cNvPr id="52" name="Oval 51">
            <a:extLst>
              <a:ext uri="{FF2B5EF4-FFF2-40B4-BE49-F238E27FC236}">
                <a16:creationId xmlns:a16="http://schemas.microsoft.com/office/drawing/2014/main" xmlns="" id="{4FF891B4-51C4-4C06-9D28-1BCA86A2A8A6}"/>
              </a:ext>
            </a:extLst>
          </p:cNvPr>
          <p:cNvSpPr/>
          <p:nvPr/>
        </p:nvSpPr>
        <p:spPr>
          <a:xfrm>
            <a:off x="6942561" y="1431140"/>
            <a:ext cx="1110996" cy="1110996"/>
          </a:xfrm>
          <a:prstGeom prst="ellipse">
            <a:avLst/>
          </a:prstGeom>
          <a:solidFill>
            <a:schemeClr val="accent5"/>
          </a:solid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dirty="0">
                <a:solidFill>
                  <a:srgbClr val="FFFFFF"/>
                </a:solidFill>
                <a:latin typeface="Arial" panose="020B0604020202020204" pitchFamily="34" charset="0"/>
                <a:cs typeface="Arial" panose="020B0604020202020204" pitchFamily="34" charset="0"/>
              </a:rPr>
              <a:t>?</a:t>
            </a:r>
            <a:endParaRPr lang="en-US" sz="1050" dirty="0">
              <a:solidFill>
                <a:srgbClr val="FFFFFF"/>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xmlns="" id="{0D5B0324-17EB-4994-A6B1-61937156B1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43231" y="3255921"/>
            <a:ext cx="1109657" cy="1109657"/>
          </a:xfrm>
          <a:prstGeom prst="ellipse">
            <a:avLst/>
          </a:prstGeom>
          <a:ln w="57150">
            <a:solidFill>
              <a:srgbClr val="00B050"/>
            </a:solidFill>
          </a:ln>
        </p:spPr>
      </p:pic>
      <p:sp>
        <p:nvSpPr>
          <p:cNvPr id="17" name="Text Placeholder 6">
            <a:extLst>
              <a:ext uri="{FF2B5EF4-FFF2-40B4-BE49-F238E27FC236}">
                <a16:creationId xmlns:a16="http://schemas.microsoft.com/office/drawing/2014/main" xmlns="" id="{ECDF7D2F-A6EC-42E3-804E-75F8D1AFE723}"/>
              </a:ext>
            </a:extLst>
          </p:cNvPr>
          <p:cNvSpPr txBox="1">
            <a:spLocks/>
          </p:cNvSpPr>
          <p:nvPr/>
        </p:nvSpPr>
        <p:spPr>
          <a:xfrm>
            <a:off x="6718829" y="4468941"/>
            <a:ext cx="1534397" cy="441468"/>
          </a:xfrm>
          <a:prstGeom prst="rect">
            <a:avLst/>
          </a:prstGeom>
        </p:spPr>
        <p:txBody>
          <a:bodyPr vert="horz" wrap="square" lIns="25718" tIns="25718" rIns="25718" bIns="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vl2pPr marL="400050" indent="-228600" algn="l" defTabSz="914400" rtl="0" eaLnBrk="1" latinLnBrk="0" hangingPunct="1">
              <a:lnSpc>
                <a:spcPct val="90000"/>
              </a:lnSpc>
              <a:spcBef>
                <a:spcPts val="500"/>
              </a:spcBef>
              <a:buFont typeface="Arial" panose="020B0604020202020204" pitchFamily="34" charset="0"/>
              <a:buChar char="•"/>
              <a:tabLst>
                <a:tab pos="342900" algn="l"/>
              </a:tabLst>
              <a:defRPr sz="20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74295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0287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1257300" indent="-171450" algn="l" defTabSz="914400" rtl="0" eaLnBrk="1" latinLnBrk="0" hangingPunct="1">
              <a:lnSpc>
                <a:spcPct val="90000"/>
              </a:lnSpc>
              <a:spcBef>
                <a:spcPts val="500"/>
              </a:spcBef>
              <a:buFont typeface="Calibri Light" panose="020F0302020204030204" pitchFamily="34" charset="0"/>
              <a:buChar char="‒"/>
              <a:tabLst>
                <a:tab pos="1771650" algn="l"/>
              </a:tabLst>
              <a:defRPr sz="180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514350">
              <a:spcBef>
                <a:spcPts val="563"/>
              </a:spcBef>
            </a:pPr>
            <a:r>
              <a:rPr lang="en-US" sz="1500" dirty="0">
                <a:solidFill>
                  <a:prstClr val="black"/>
                </a:solidFill>
                <a:latin typeface="Arial" panose="020B0604020202020204" pitchFamily="34" charset="0"/>
                <a:ea typeface="Roboto" charset="0"/>
                <a:cs typeface="Arial" panose="020B0604020202020204" pitchFamily="34" charset="0"/>
              </a:rPr>
              <a:t>Augmented and virtual reality</a:t>
            </a:r>
          </a:p>
        </p:txBody>
      </p:sp>
      <p:grpSp>
        <p:nvGrpSpPr>
          <p:cNvPr id="5" name="Group 4">
            <a:extLst>
              <a:ext uri="{FF2B5EF4-FFF2-40B4-BE49-F238E27FC236}">
                <a16:creationId xmlns:a16="http://schemas.microsoft.com/office/drawing/2014/main" xmlns="" id="{AE6546A6-1C2C-4C47-9EF4-C8E5F0D9709F}"/>
              </a:ext>
            </a:extLst>
          </p:cNvPr>
          <p:cNvGrpSpPr/>
          <p:nvPr/>
        </p:nvGrpSpPr>
        <p:grpSpPr>
          <a:xfrm>
            <a:off x="4967726" y="3282311"/>
            <a:ext cx="1056876" cy="1056149"/>
            <a:chOff x="6623635" y="4376414"/>
            <a:chExt cx="1409168" cy="1408199"/>
          </a:xfrm>
        </p:grpSpPr>
        <p:pic>
          <p:nvPicPr>
            <p:cNvPr id="63" name="Picture 62">
              <a:extLst>
                <a:ext uri="{FF2B5EF4-FFF2-40B4-BE49-F238E27FC236}">
                  <a16:creationId xmlns:a16="http://schemas.microsoft.com/office/drawing/2014/main" xmlns="" id="{104E4628-955C-CE40-8AF6-1B610B1EEE5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623635" y="4377384"/>
              <a:ext cx="1409168" cy="1407229"/>
            </a:xfrm>
            <a:prstGeom prst="ellipse">
              <a:avLst/>
            </a:prstGeom>
            <a:ln w="57150">
              <a:solidFill>
                <a:schemeClr val="accent2"/>
              </a:solidFill>
            </a:ln>
          </p:spPr>
        </p:pic>
        <p:sp>
          <p:nvSpPr>
            <p:cNvPr id="2" name="Oval 1">
              <a:extLst>
                <a:ext uri="{FF2B5EF4-FFF2-40B4-BE49-F238E27FC236}">
                  <a16:creationId xmlns:a16="http://schemas.microsoft.com/office/drawing/2014/main" xmlns="" id="{B3AD8887-C92C-41EB-B0C7-2D3666CAEFA9}"/>
                </a:ext>
              </a:extLst>
            </p:cNvPr>
            <p:cNvSpPr/>
            <p:nvPr/>
          </p:nvSpPr>
          <p:spPr>
            <a:xfrm>
              <a:off x="6624604" y="4376414"/>
              <a:ext cx="1408199" cy="140819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25" name="Oval 24">
            <a:extLst>
              <a:ext uri="{FF2B5EF4-FFF2-40B4-BE49-F238E27FC236}">
                <a16:creationId xmlns:a16="http://schemas.microsoft.com/office/drawing/2014/main" xmlns="" id="{2FAF1899-FF71-4D51-AB25-73B5C2FAF9F7}"/>
              </a:ext>
            </a:extLst>
          </p:cNvPr>
          <p:cNvSpPr/>
          <p:nvPr/>
        </p:nvSpPr>
        <p:spPr>
          <a:xfrm>
            <a:off x="2988565" y="1460263"/>
            <a:ext cx="1056149" cy="105614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Oval 26">
            <a:extLst>
              <a:ext uri="{FF2B5EF4-FFF2-40B4-BE49-F238E27FC236}">
                <a16:creationId xmlns:a16="http://schemas.microsoft.com/office/drawing/2014/main" xmlns="" id="{D07B7F71-28A5-41B8-AB4E-A2F56A279072}"/>
              </a:ext>
            </a:extLst>
          </p:cNvPr>
          <p:cNvSpPr/>
          <p:nvPr/>
        </p:nvSpPr>
        <p:spPr>
          <a:xfrm>
            <a:off x="941819" y="1460266"/>
            <a:ext cx="1056149" cy="105614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4445629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1E9C3970-30D1-4848-9377-548A592B6F28}"/>
              </a:ext>
            </a:extLst>
          </p:cNvPr>
          <p:cNvGrpSpPr/>
          <p:nvPr/>
        </p:nvGrpSpPr>
        <p:grpSpPr>
          <a:xfrm>
            <a:off x="349468" y="1443435"/>
            <a:ext cx="1927767" cy="2628550"/>
            <a:chOff x="337621" y="1924580"/>
            <a:chExt cx="2570356" cy="3504733"/>
          </a:xfrm>
        </p:grpSpPr>
        <p:sp>
          <p:nvSpPr>
            <p:cNvPr id="20" name="Oval 19"/>
            <p:cNvSpPr/>
            <p:nvPr/>
          </p:nvSpPr>
          <p:spPr>
            <a:xfrm>
              <a:off x="436889" y="1924580"/>
              <a:ext cx="2371821" cy="2392574"/>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sp>
          <p:nvSpPr>
            <p:cNvPr id="18" name="Oval 17"/>
            <p:cNvSpPr/>
            <p:nvPr/>
          </p:nvSpPr>
          <p:spPr>
            <a:xfrm>
              <a:off x="668005" y="2208831"/>
              <a:ext cx="1909589" cy="18240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sp>
          <p:nvSpPr>
            <p:cNvPr id="8" name="Rectangle 7"/>
            <p:cNvSpPr/>
            <p:nvPr/>
          </p:nvSpPr>
          <p:spPr>
            <a:xfrm>
              <a:off x="337621" y="4452108"/>
              <a:ext cx="2570356" cy="9772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GB" sz="2000" dirty="0">
                  <a:solidFill>
                    <a:prstClr val="black">
                      <a:lumMod val="75000"/>
                      <a:lumOff val="25000"/>
                    </a:prstClr>
                  </a:solidFill>
                  <a:latin typeface="Arial"/>
                </a:rPr>
                <a:t>Globalization</a:t>
              </a:r>
            </a:p>
            <a:p>
              <a:pPr algn="ctr" defTabSz="457189">
                <a:defRPr/>
              </a:pPr>
              <a:r>
                <a:rPr lang="en-GB" sz="2000" dirty="0">
                  <a:solidFill>
                    <a:prstClr val="black">
                      <a:lumMod val="75000"/>
                      <a:lumOff val="25000"/>
                    </a:prstClr>
                  </a:solidFill>
                  <a:latin typeface="Arial"/>
                </a:rPr>
                <a:t>geopolitics</a:t>
              </a:r>
            </a:p>
          </p:txBody>
        </p:sp>
        <p:pic>
          <p:nvPicPr>
            <p:cNvPr id="9232" name="Picture 16" descr="Image result for icons of globaliz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791" y="2520859"/>
              <a:ext cx="1200016" cy="1200016"/>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xmlns="" id="{85E369E1-9426-4061-B310-922D6663619E}"/>
              </a:ext>
            </a:extLst>
          </p:cNvPr>
          <p:cNvGrpSpPr/>
          <p:nvPr/>
        </p:nvGrpSpPr>
        <p:grpSpPr>
          <a:xfrm>
            <a:off x="2499516" y="1361337"/>
            <a:ext cx="1927767" cy="2710648"/>
            <a:chOff x="3306454" y="1815116"/>
            <a:chExt cx="2570356" cy="3614197"/>
          </a:xfrm>
        </p:grpSpPr>
        <p:sp>
          <p:nvSpPr>
            <p:cNvPr id="21" name="Oval 20"/>
            <p:cNvSpPr/>
            <p:nvPr/>
          </p:nvSpPr>
          <p:spPr>
            <a:xfrm>
              <a:off x="3405722" y="1815116"/>
              <a:ext cx="2371821" cy="2392574"/>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sp>
          <p:nvSpPr>
            <p:cNvPr id="17" name="Oval 16"/>
            <p:cNvSpPr/>
            <p:nvPr/>
          </p:nvSpPr>
          <p:spPr>
            <a:xfrm>
              <a:off x="3636838" y="2099365"/>
              <a:ext cx="1909589" cy="18240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pic>
          <p:nvPicPr>
            <p:cNvPr id="9222" name="Picture 6" descr="Image result for images of soc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707" y="2451187"/>
              <a:ext cx="1233851" cy="1233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3306454" y="4452108"/>
              <a:ext cx="2570356" cy="9772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GB" sz="2000" dirty="0">
                  <a:solidFill>
                    <a:prstClr val="black">
                      <a:lumMod val="75000"/>
                      <a:lumOff val="25000"/>
                    </a:prstClr>
                  </a:solidFill>
                  <a:latin typeface="Arial"/>
                </a:rPr>
                <a:t>Demographic changes</a:t>
              </a:r>
              <a:endParaRPr lang="en-US" sz="2000" dirty="0">
                <a:solidFill>
                  <a:prstClr val="black">
                    <a:lumMod val="75000"/>
                    <a:lumOff val="25000"/>
                  </a:prstClr>
                </a:solidFill>
                <a:latin typeface="Arial"/>
              </a:endParaRPr>
            </a:p>
          </p:txBody>
        </p:sp>
      </p:grpSp>
      <p:grpSp>
        <p:nvGrpSpPr>
          <p:cNvPr id="12" name="Group 11">
            <a:extLst>
              <a:ext uri="{FF2B5EF4-FFF2-40B4-BE49-F238E27FC236}">
                <a16:creationId xmlns:a16="http://schemas.microsoft.com/office/drawing/2014/main" xmlns="" id="{09E45F34-AF2A-43D7-881A-884C8BD1B8EA}"/>
              </a:ext>
            </a:extLst>
          </p:cNvPr>
          <p:cNvGrpSpPr/>
          <p:nvPr/>
        </p:nvGrpSpPr>
        <p:grpSpPr>
          <a:xfrm>
            <a:off x="4649564" y="1361337"/>
            <a:ext cx="1927767" cy="2690368"/>
            <a:chOff x="6275288" y="1815116"/>
            <a:chExt cx="2570356" cy="3587157"/>
          </a:xfrm>
        </p:grpSpPr>
        <p:sp>
          <p:nvSpPr>
            <p:cNvPr id="22" name="Oval 21"/>
            <p:cNvSpPr/>
            <p:nvPr/>
          </p:nvSpPr>
          <p:spPr>
            <a:xfrm>
              <a:off x="6374556" y="1815116"/>
              <a:ext cx="2371821" cy="239257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sp>
          <p:nvSpPr>
            <p:cNvPr id="7" name="Oval 6"/>
            <p:cNvSpPr/>
            <p:nvPr/>
          </p:nvSpPr>
          <p:spPr>
            <a:xfrm>
              <a:off x="6605672" y="2099365"/>
              <a:ext cx="1909589" cy="18240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pic>
          <p:nvPicPr>
            <p:cNvPr id="9226" name="Picture 10"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6357" y="2397293"/>
              <a:ext cx="1228219" cy="12282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Rectangle 26"/>
            <p:cNvSpPr/>
            <p:nvPr/>
          </p:nvSpPr>
          <p:spPr>
            <a:xfrm>
              <a:off x="6275288" y="4425068"/>
              <a:ext cx="2570356" cy="9772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GB" sz="2000" dirty="0">
                  <a:solidFill>
                    <a:prstClr val="black">
                      <a:lumMod val="75000"/>
                      <a:lumOff val="25000"/>
                    </a:prstClr>
                  </a:solidFill>
                  <a:latin typeface="Arial"/>
                </a:rPr>
                <a:t>Customer empowerment</a:t>
              </a:r>
            </a:p>
          </p:txBody>
        </p:sp>
      </p:grpSp>
      <p:grpSp>
        <p:nvGrpSpPr>
          <p:cNvPr id="11" name="Group 10">
            <a:extLst>
              <a:ext uri="{FF2B5EF4-FFF2-40B4-BE49-F238E27FC236}">
                <a16:creationId xmlns:a16="http://schemas.microsoft.com/office/drawing/2014/main" xmlns="" id="{B56032FE-E7D1-42DF-B00E-AA2E2E515DE0}"/>
              </a:ext>
            </a:extLst>
          </p:cNvPr>
          <p:cNvGrpSpPr/>
          <p:nvPr/>
        </p:nvGrpSpPr>
        <p:grpSpPr>
          <a:xfrm>
            <a:off x="6799613" y="1300923"/>
            <a:ext cx="1927767" cy="2750782"/>
            <a:chOff x="9194487" y="1734564"/>
            <a:chExt cx="2570356" cy="3667709"/>
          </a:xfrm>
        </p:grpSpPr>
        <p:sp>
          <p:nvSpPr>
            <p:cNvPr id="23" name="Oval 22"/>
            <p:cNvSpPr/>
            <p:nvPr/>
          </p:nvSpPr>
          <p:spPr>
            <a:xfrm>
              <a:off x="9293755" y="1734564"/>
              <a:ext cx="2371821" cy="2392574"/>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sp>
          <p:nvSpPr>
            <p:cNvPr id="19" name="Oval 18"/>
            <p:cNvSpPr/>
            <p:nvPr/>
          </p:nvSpPr>
          <p:spPr>
            <a:xfrm>
              <a:off x="9524871" y="2018815"/>
              <a:ext cx="1909589" cy="182407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defRPr/>
              </a:pPr>
              <a:endParaRPr lang="en-US" sz="1800">
                <a:solidFill>
                  <a:prstClr val="white"/>
                </a:solidFill>
                <a:latin typeface="Arial"/>
              </a:endParaRPr>
            </a:p>
          </p:txBody>
        </p:sp>
        <p:pic>
          <p:nvPicPr>
            <p:cNvPr id="9230" name="Picture 14" descr="Image result for icon for technolog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2740" y="2316743"/>
              <a:ext cx="1233851" cy="12338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8" name="Rectangle 27"/>
            <p:cNvSpPr/>
            <p:nvPr/>
          </p:nvSpPr>
          <p:spPr>
            <a:xfrm>
              <a:off x="9194487" y="4425068"/>
              <a:ext cx="2570356" cy="9772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defTabSz="457189">
                <a:defRPr/>
              </a:pPr>
              <a:r>
                <a:rPr lang="en-GB" sz="2000" dirty="0">
                  <a:solidFill>
                    <a:prstClr val="black">
                      <a:lumMod val="75000"/>
                      <a:lumOff val="25000"/>
                    </a:prstClr>
                  </a:solidFill>
                  <a:latin typeface="Arial"/>
                </a:rPr>
                <a:t>Technology</a:t>
              </a:r>
            </a:p>
            <a:p>
              <a:pPr algn="ctr" defTabSz="457189">
                <a:defRPr/>
              </a:pPr>
              <a:r>
                <a:rPr lang="en-GB" sz="2000" dirty="0">
                  <a:solidFill>
                    <a:prstClr val="black">
                      <a:lumMod val="75000"/>
                      <a:lumOff val="25000"/>
                    </a:prstClr>
                  </a:solidFill>
                  <a:latin typeface="Arial"/>
                </a:rPr>
                <a:t>automation </a:t>
              </a:r>
              <a:endParaRPr lang="en-US" sz="2000" dirty="0">
                <a:solidFill>
                  <a:prstClr val="black">
                    <a:lumMod val="75000"/>
                    <a:lumOff val="25000"/>
                  </a:prstClr>
                </a:solidFill>
                <a:latin typeface="Arial"/>
              </a:endParaRPr>
            </a:p>
          </p:txBody>
        </p:sp>
      </p:grpSp>
      <p:sp>
        <p:nvSpPr>
          <p:cNvPr id="6" name="Title 5">
            <a:extLst>
              <a:ext uri="{FF2B5EF4-FFF2-40B4-BE49-F238E27FC236}">
                <a16:creationId xmlns:a16="http://schemas.microsoft.com/office/drawing/2014/main" xmlns="" id="{B5AF326D-2081-4A83-A643-238345C76539}"/>
              </a:ext>
            </a:extLst>
          </p:cNvPr>
          <p:cNvSpPr>
            <a:spLocks noGrp="1"/>
          </p:cNvSpPr>
          <p:nvPr>
            <p:ph type="title"/>
          </p:nvPr>
        </p:nvSpPr>
        <p:spPr>
          <a:xfrm>
            <a:off x="628650" y="273844"/>
            <a:ext cx="7886700" cy="994172"/>
          </a:xfrm>
        </p:spPr>
        <p:txBody>
          <a:bodyPr anchor="ctr"/>
          <a:lstStyle/>
          <a:p>
            <a:r>
              <a:rPr lang="en-US" sz="2400" dirty="0"/>
              <a:t>External forces driving change …</a:t>
            </a:r>
          </a:p>
        </p:txBody>
      </p:sp>
    </p:spTree>
    <p:extLst>
      <p:ext uri="{BB962C8B-B14F-4D97-AF65-F5344CB8AC3E}">
        <p14:creationId xmlns:p14="http://schemas.microsoft.com/office/powerpoint/2010/main" val="24517168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45B50E0-71CF-4AAB-9D55-B00579FE23B3}" type="slidenum">
              <a:rPr lang="en-US" smtClean="0">
                <a:solidFill>
                  <a:prstClr val="black">
                    <a:tint val="75000"/>
                  </a:prstClr>
                </a:solidFill>
              </a:rPr>
              <a:pPr/>
              <a:t>6</a:t>
            </a:fld>
            <a:endParaRPr lang="en-US" dirty="0">
              <a:solidFill>
                <a:prstClr val="black">
                  <a:tint val="75000"/>
                </a:prst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22" y="91485"/>
            <a:ext cx="1699371" cy="9563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71" y="1285480"/>
            <a:ext cx="1654115" cy="11027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4025" y="205979"/>
            <a:ext cx="3571067" cy="2013346"/>
          </a:xfrm>
          <a:prstGeom prst="rect">
            <a:avLst/>
          </a:prstGeom>
        </p:spPr>
      </p:pic>
      <p:pic>
        <p:nvPicPr>
          <p:cNvPr id="8" name="Picture 7"/>
          <p:cNvPicPr>
            <a:picLocks noChangeAspect="1"/>
          </p:cNvPicPr>
          <p:nvPr/>
        </p:nvPicPr>
        <p:blipFill>
          <a:blip r:embed="rId6" cstate="print"/>
          <a:stretch>
            <a:fillRect/>
          </a:stretch>
        </p:blipFill>
        <p:spPr bwMode="gray">
          <a:xfrm>
            <a:off x="4056555" y="1547416"/>
            <a:ext cx="1282756" cy="1129475"/>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bwMode="gray">
          <a:xfrm>
            <a:off x="140781" y="2507355"/>
            <a:ext cx="1504893" cy="902700"/>
          </a:xfrm>
          <a:prstGeom prst="rect">
            <a:avLst/>
          </a:prstGeom>
        </p:spPr>
      </p:pic>
      <p:pic>
        <p:nvPicPr>
          <p:cNvPr id="10" name="Picture 9"/>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bwMode="gray">
          <a:xfrm>
            <a:off x="1996449" y="557784"/>
            <a:ext cx="1613953" cy="386685"/>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554720"/>
            <a:ext cx="1992017" cy="161247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1925" y="2388224"/>
            <a:ext cx="3171070" cy="2210140"/>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4482" y="221827"/>
            <a:ext cx="1737774" cy="1211176"/>
          </a:xfrm>
          <a:prstGeom prst="rect">
            <a:avLst/>
          </a:prstGeom>
        </p:spPr>
      </p:pic>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30339" y="1527717"/>
            <a:ext cx="2154062" cy="150131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33367" y="3156148"/>
            <a:ext cx="1929925" cy="1810702"/>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80344" y="2670751"/>
            <a:ext cx="1518005" cy="1010058"/>
          </a:xfrm>
          <a:prstGeom prst="rect">
            <a:avLst/>
          </a:prstGeom>
        </p:spPr>
      </p:pic>
      <p:pic>
        <p:nvPicPr>
          <p:cNvPr id="24" name="Picture 2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63608" y="3584425"/>
            <a:ext cx="1613667" cy="1561222"/>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825" y="221827"/>
            <a:ext cx="3571067" cy="201334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3725" y="2404072"/>
            <a:ext cx="3171070" cy="2210140"/>
          </a:xfrm>
          <a:prstGeom prst="rect">
            <a:avLst/>
          </a:prstGeom>
        </p:spPr>
      </p:pic>
    </p:spTree>
    <p:extLst>
      <p:ext uri="{BB962C8B-B14F-4D97-AF65-F5344CB8AC3E}">
        <p14:creationId xmlns:p14="http://schemas.microsoft.com/office/powerpoint/2010/main" val="181264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dirty="0">
                <a:solidFill>
                  <a:srgbClr val="1D1D1D"/>
                </a:solidFill>
              </a:rPr>
              <a:t>Brand name and presentation title</a:t>
            </a:r>
          </a:p>
        </p:txBody>
      </p:sp>
      <p:sp>
        <p:nvSpPr>
          <p:cNvPr id="6" name="Slide Number Placeholder 5"/>
          <p:cNvSpPr>
            <a:spLocks noGrp="1"/>
          </p:cNvSpPr>
          <p:nvPr>
            <p:ph type="sldNum" sz="quarter" idx="4"/>
          </p:nvPr>
        </p:nvSpPr>
        <p:spPr/>
        <p:txBody>
          <a:bodyPr/>
          <a:lstStyle/>
          <a:p>
            <a:fld id="{80FBB8BA-9C6A-4A48-A369-70FBD2FA98DA}" type="slidenum">
              <a:rPr>
                <a:solidFill>
                  <a:srgbClr val="1D1D1D"/>
                </a:solidFill>
              </a:rPr>
              <a:pPr/>
              <a:t>7</a:t>
            </a:fld>
            <a:endParaRPr dirty="0">
              <a:solidFill>
                <a:srgbClr val="1D1D1D"/>
              </a:solidFill>
            </a:endParaRPr>
          </a:p>
        </p:txBody>
      </p:sp>
      <p:pic>
        <p:nvPicPr>
          <p:cNvPr id="7" name="Picture 4" descr="Image result for car assembly line">
            <a:extLst>
              <a:ext uri="{FF2B5EF4-FFF2-40B4-BE49-F238E27FC236}">
                <a16:creationId xmlns="" xmlns:a16="http://schemas.microsoft.com/office/drawing/2014/main" id="{65DBC141-FB33-4208-8360-165879474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68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4294967295"/>
          </p:nvPr>
        </p:nvSpPr>
        <p:spPr/>
        <p:txBody>
          <a:bodyPr/>
          <a:lstStyle/>
          <a:p>
            <a:r>
              <a:rPr lang="en-US" dirty="0">
                <a:solidFill>
                  <a:srgbClr val="1D1D1D"/>
                </a:solidFill>
              </a:rPr>
              <a:t>Brand name and presentation title</a:t>
            </a:r>
          </a:p>
        </p:txBody>
      </p:sp>
      <p:sp>
        <p:nvSpPr>
          <p:cNvPr id="6" name="Slide Number Placeholder 5"/>
          <p:cNvSpPr>
            <a:spLocks noGrp="1"/>
          </p:cNvSpPr>
          <p:nvPr>
            <p:ph type="sldNum" sz="quarter" idx="4294967295"/>
          </p:nvPr>
        </p:nvSpPr>
        <p:spPr/>
        <p:txBody>
          <a:bodyPr/>
          <a:lstStyle/>
          <a:p>
            <a:fld id="{80FBB8BA-9C6A-4A48-A369-70FBD2FA98DA}" type="slidenum">
              <a:rPr>
                <a:solidFill>
                  <a:srgbClr val="1D1D1D"/>
                </a:solidFill>
              </a:rPr>
              <a:pPr/>
              <a:t>8</a:t>
            </a:fld>
            <a:endParaRPr dirty="0">
              <a:solidFill>
                <a:srgbClr val="1D1D1D"/>
              </a:solidFill>
            </a:endParaRPr>
          </a:p>
        </p:txBody>
      </p:sp>
      <p:pic>
        <p:nvPicPr>
          <p:cNvPr id="8" name="Picture 2" descr="Related image">
            <a:extLst>
              <a:ext uri="{FF2B5EF4-FFF2-40B4-BE49-F238E27FC236}">
                <a16:creationId xmlns="" xmlns:a16="http://schemas.microsoft.com/office/drawing/2014/main" id="{9EF49E52-ECEC-4DC2-A166-A66945AD95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02"/>
            <a:ext cx="9144000" cy="518480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435629" y="704623"/>
            <a:ext cx="698269" cy="533973"/>
          </a:xfrm>
          <a:prstGeom prst="ellipse">
            <a:avLst/>
          </a:prstGeom>
          <a:noFill/>
          <a:ln w="38100">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
        <p:nvSpPr>
          <p:cNvPr id="7" name="Oval 6"/>
          <p:cNvSpPr/>
          <p:nvPr/>
        </p:nvSpPr>
        <p:spPr>
          <a:xfrm>
            <a:off x="6561513" y="704623"/>
            <a:ext cx="698269" cy="533973"/>
          </a:xfrm>
          <a:prstGeom prst="ellipse">
            <a:avLst/>
          </a:prstGeom>
          <a:noFill/>
          <a:ln w="38100">
            <a:solidFill>
              <a:srgbClr val="E6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a:solidFill>
                <a:prstClr val="white"/>
              </a:solidFill>
            </a:endParaRPr>
          </a:p>
        </p:txBody>
      </p:sp>
    </p:spTree>
    <p:extLst>
      <p:ext uri="{BB962C8B-B14F-4D97-AF65-F5344CB8AC3E}">
        <p14:creationId xmlns:p14="http://schemas.microsoft.com/office/powerpoint/2010/main" val="52598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nkstockPhotos-146024600.jpg"/>
          <p:cNvPicPr>
            <a:picLocks noChangeAspect="1"/>
          </p:cNvPicPr>
          <p:nvPr/>
        </p:nvPicPr>
        <p:blipFill rotWithShape="1">
          <a:blip r:embed="rId3" cstate="print">
            <a:extLst>
              <a:ext uri="{28A0092B-C50C-407E-A947-70E740481C1C}">
                <a14:useLocalDpi xmlns:a14="http://schemas.microsoft.com/office/drawing/2010/main" val="0"/>
              </a:ext>
            </a:extLst>
          </a:blip>
          <a:srcRect t="4812" b="11170"/>
          <a:stretch/>
        </p:blipFill>
        <p:spPr>
          <a:xfrm>
            <a:off x="-1" y="670"/>
            <a:ext cx="9144000" cy="5142161"/>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0548" b="7186"/>
          <a:stretch/>
        </p:blipFill>
        <p:spPr>
          <a:xfrm>
            <a:off x="-1" y="670"/>
            <a:ext cx="9145036" cy="5142161"/>
          </a:xfrm>
          <a:prstGeom prst="rect">
            <a:avLst/>
          </a:prstGeom>
        </p:spPr>
      </p:pic>
      <p:sp>
        <p:nvSpPr>
          <p:cNvPr id="6" name="TextBox 5"/>
          <p:cNvSpPr txBox="1"/>
          <p:nvPr/>
        </p:nvSpPr>
        <p:spPr bwMode="white">
          <a:xfrm>
            <a:off x="-1" y="2848850"/>
            <a:ext cx="9144000" cy="1669207"/>
          </a:xfrm>
          <a:prstGeom prst="rect">
            <a:avLst/>
          </a:prstGeom>
          <a:noFill/>
        </p:spPr>
        <p:txBody>
          <a:bodyPr wrap="square" lIns="68547" tIns="34274" rIns="68547" bIns="34274" rtlCol="0">
            <a:spAutoFit/>
          </a:bodyPr>
          <a:lstStyle/>
          <a:p>
            <a:pPr algn="ctr" defTabSz="457200"/>
            <a:r>
              <a:rPr lang="en-US" sz="10397" dirty="0">
                <a:solidFill>
                  <a:srgbClr val="FFFFFF"/>
                </a:solidFill>
                <a:effectLst>
                  <a:reflection blurRad="6350" stA="55000" endA="300" endPos="45500" dir="5400000" sy="-100000" algn="bl" rotWithShape="0"/>
                </a:effectLst>
                <a:latin typeface="Calibri"/>
                <a:cs typeface="Calibri"/>
              </a:rPr>
              <a:t>Transformation</a:t>
            </a:r>
          </a:p>
        </p:txBody>
      </p:sp>
    </p:spTree>
    <p:extLst>
      <p:ext uri="{BB962C8B-B14F-4D97-AF65-F5344CB8AC3E}">
        <p14:creationId xmlns:p14="http://schemas.microsoft.com/office/powerpoint/2010/main" val="170296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250"/>
                                        <p:tgtEl>
                                          <p:spTgt spid="4"/>
                                        </p:tgtEl>
                                      </p:cBhvr>
                                    </p:animEffect>
                                  </p:childTnLst>
                                </p:cTn>
                              </p:par>
                              <p:par>
                                <p:cTn id="8" presetID="42"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anim calcmode="lin" valueType="num">
                                      <p:cBhvr>
                                        <p:cTn id="11" dur="2000" fill="hold"/>
                                        <p:tgtEl>
                                          <p:spTgt spid="6"/>
                                        </p:tgtEl>
                                        <p:attrNameLst>
                                          <p:attrName>ppt_x</p:attrName>
                                        </p:attrNameLst>
                                      </p:cBhvr>
                                      <p:tavLst>
                                        <p:tav tm="0">
                                          <p:val>
                                            <p:strVal val="#ppt_x"/>
                                          </p:val>
                                        </p:tav>
                                        <p:tav tm="100000">
                                          <p:val>
                                            <p:strVal val="#ppt_x"/>
                                          </p:val>
                                        </p:tav>
                                      </p:tavLst>
                                    </p:anim>
                                    <p:anim calcmode="lin" valueType="num">
                                      <p:cBhvr>
                                        <p:cTn id="12"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4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D2AEC2-07BF-E14B-87E6-3DB30BBEBAE9}" vid="{6BCB72E8-7C9B-F246-8826-A7EA34C90C3C}"/>
    </a:ext>
  </a:extLst>
</a:theme>
</file>

<file path=ppt/theme/theme13.xml><?xml version="1.0" encoding="utf-8"?>
<a:theme xmlns:a="http://schemas.openxmlformats.org/drawingml/2006/main" name="10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1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8DD2AEC2-07BF-E14B-87E6-3DB30BBEBAE9}" vid="{6BCB72E8-7C9B-F246-8826-A7EA34C90C3C}"/>
    </a:ext>
  </a:extLst>
</a:theme>
</file>

<file path=ppt/theme/theme15.xml><?xml version="1.0" encoding="utf-8"?>
<a:theme xmlns:a="http://schemas.openxmlformats.org/drawingml/2006/main" name="2_Oracle Keynote Light">
  <a:themeElements>
    <a:clrScheme name="Oracl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racle">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8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9_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racle Keynote Light">
  <a:themeElements>
    <a:clrScheme name="Oracle">
      <a:dk1>
        <a:srgbClr val="58595B"/>
      </a:dk1>
      <a:lt1>
        <a:srgbClr val="FFFFFF"/>
      </a:lt1>
      <a:dk2>
        <a:srgbClr val="374A58"/>
      </a:dk2>
      <a:lt2>
        <a:srgbClr val="C8D9DE"/>
      </a:lt2>
      <a:accent1>
        <a:srgbClr val="F80000"/>
      </a:accent1>
      <a:accent2>
        <a:srgbClr val="8EADBF"/>
      </a:accent2>
      <a:accent3>
        <a:srgbClr val="FF8D14"/>
      </a:accent3>
      <a:accent4>
        <a:srgbClr val="007395"/>
      </a:accent4>
      <a:accent5>
        <a:srgbClr val="A52641"/>
      </a:accent5>
      <a:accent6>
        <a:srgbClr val="3A913F"/>
      </a:accent6>
      <a:hlink>
        <a:srgbClr val="1F4F82"/>
      </a:hlink>
      <a:folHlink>
        <a:srgbClr val="8A8C8E"/>
      </a:folHlink>
    </a:clrScheme>
    <a:fontScheme name="Oracle">
      <a:majorFont>
        <a:latin typeface="Univers"/>
        <a:ea typeface=""/>
        <a:cs typeface=""/>
      </a:majorFont>
      <a:minorFont>
        <a:latin typeface="Univer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22250</TotalTime>
  <Words>802</Words>
  <Application>Microsoft Office PowerPoint</Application>
  <PresentationFormat>On-screen Show (16:9)</PresentationFormat>
  <Paragraphs>293</Paragraphs>
  <Slides>32</Slides>
  <Notes>32</Notes>
  <HiddenSlides>0</HiddenSlides>
  <MMClips>0</MMClips>
  <ScaleCrop>false</ScaleCrop>
  <HeadingPairs>
    <vt:vector size="6" baseType="variant">
      <vt:variant>
        <vt:lpstr>Fonts Used</vt:lpstr>
      </vt:variant>
      <vt:variant>
        <vt:i4>25</vt:i4>
      </vt:variant>
      <vt:variant>
        <vt:lpstr>Theme</vt:lpstr>
      </vt:variant>
      <vt:variant>
        <vt:i4>16</vt:i4>
      </vt:variant>
      <vt:variant>
        <vt:lpstr>Slide Titles</vt:lpstr>
      </vt:variant>
      <vt:variant>
        <vt:i4>32</vt:i4>
      </vt:variant>
    </vt:vector>
  </HeadingPairs>
  <TitlesOfParts>
    <vt:vector size="73" baseType="lpstr">
      <vt:lpstr>ＭＳ Ｐゴシック</vt:lpstr>
      <vt:lpstr>SimSun</vt:lpstr>
      <vt:lpstr>Arial</vt:lpstr>
      <vt:lpstr>Calibri</vt:lpstr>
      <vt:lpstr>Calibri Light</vt:lpstr>
      <vt:lpstr>Calibri Regular</vt:lpstr>
      <vt:lpstr>Courier New</vt:lpstr>
      <vt:lpstr>等线</vt:lpstr>
      <vt:lpstr>Helvetica</vt:lpstr>
      <vt:lpstr>Helvetica Light</vt:lpstr>
      <vt:lpstr>Lato</vt:lpstr>
      <vt:lpstr>Lato Bold</vt:lpstr>
      <vt:lpstr>Lato Light</vt:lpstr>
      <vt:lpstr>Lato Regular</vt:lpstr>
      <vt:lpstr>Lucida Grande</vt:lpstr>
      <vt:lpstr>Montserrat</vt:lpstr>
      <vt:lpstr>Raleway</vt:lpstr>
      <vt:lpstr>Roboto</vt:lpstr>
      <vt:lpstr>Roboto Bk</vt:lpstr>
      <vt:lpstr>Roboto Black</vt:lpstr>
      <vt:lpstr>Roboto Light</vt:lpstr>
      <vt:lpstr>Roboto Thin</vt:lpstr>
      <vt:lpstr>Times New Roman</vt:lpstr>
      <vt:lpstr>Univers</vt:lpstr>
      <vt:lpstr>Wingdings</vt:lpstr>
      <vt:lpstr>Office Theme</vt:lpstr>
      <vt:lpstr>1_Office Theme</vt:lpstr>
      <vt:lpstr>Custom Design</vt:lpstr>
      <vt:lpstr>5_Office Theme</vt:lpstr>
      <vt:lpstr>7_Office Theme</vt:lpstr>
      <vt:lpstr>6_Office Theme</vt:lpstr>
      <vt:lpstr>8_Office Theme</vt:lpstr>
      <vt:lpstr>9_Office Theme</vt:lpstr>
      <vt:lpstr>4_Oracle Keynote Light</vt:lpstr>
      <vt:lpstr>3_Office Theme</vt:lpstr>
      <vt:lpstr>14_Office Theme</vt:lpstr>
      <vt:lpstr>4_Office Theme</vt:lpstr>
      <vt:lpstr>10_Office Theme</vt:lpstr>
      <vt:lpstr>11_Office Theme</vt:lpstr>
      <vt:lpstr>2_Oracle Keynote Light</vt:lpstr>
      <vt:lpstr>2_Office Theme</vt:lpstr>
      <vt:lpstr>Are you Ready?</vt:lpstr>
      <vt:lpstr>PowerPoint Presentation</vt:lpstr>
      <vt:lpstr>PowerPoint Presentation</vt:lpstr>
      <vt:lpstr>PowerPoint Presentation</vt:lpstr>
      <vt:lpstr>External forces driving change …</vt:lpstr>
      <vt:lpstr>PowerPoint Presentation</vt:lpstr>
      <vt:lpstr>PowerPoint Presentation</vt:lpstr>
      <vt:lpstr>PowerPoint Presentation</vt:lpstr>
      <vt:lpstr>PowerPoint Presentation</vt:lpstr>
      <vt:lpstr>Challenges are Opportunities</vt:lpstr>
      <vt:lpstr>PowerPoint Presentation</vt:lpstr>
      <vt:lpstr>PowerPoint Presentation</vt:lpstr>
      <vt:lpstr>Are You Ready?</vt:lpstr>
      <vt:lpstr>Audit</vt:lpstr>
      <vt:lpstr>PowerPoint Presentation</vt:lpstr>
      <vt:lpstr>PowerPoint Presentation</vt:lpstr>
      <vt:lpstr>OnPoint PCR: Preparation, Compilation &amp; Review solution</vt:lpstr>
      <vt:lpstr>Tax</vt:lpstr>
      <vt:lpstr>PowerPoint Presentation</vt:lpstr>
      <vt:lpstr>Advisory</vt:lpstr>
      <vt:lpstr>PowerPoint Presentation</vt:lpstr>
      <vt:lpstr>PowerPoint Presentation</vt:lpstr>
      <vt:lpstr>PowerPoint Presentation</vt:lpstr>
      <vt:lpstr>Business &amp; Industry</vt:lpstr>
      <vt:lpstr>Agile Finance UNLEASHED</vt:lpstr>
      <vt:lpstr>Digital Finance Operating Model</vt:lpstr>
      <vt:lpstr>Operational Excellence</vt:lpstr>
      <vt:lpstr>Digital Intelligence</vt:lpstr>
      <vt:lpstr>Business Influence</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Kimberly Ellison-Taylor</cp:lastModifiedBy>
  <cp:revision>204</cp:revision>
  <cp:lastPrinted>2019-05-20T18:01:44Z</cp:lastPrinted>
  <dcterms:created xsi:type="dcterms:W3CDTF">2018-03-23T17:02:53Z</dcterms:created>
  <dcterms:modified xsi:type="dcterms:W3CDTF">2019-06-22T13:21:29Z</dcterms:modified>
</cp:coreProperties>
</file>